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982"/>
  </p:normalViewPr>
  <p:slideViewPr>
    <p:cSldViewPr snapToGrid="0" snapToObjects="1">
      <p:cViewPr varScale="1">
        <p:scale>
          <a:sx n="111" d="100"/>
          <a:sy n="111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EF58D-B62B-40BB-83AA-9D07CFC4ED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AC06D3-F571-4213-A2A4-6A1915120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A10580-AD31-4B8F-8448-55A666AC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10/24/2023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C99C8-515A-4FEA-9CD2-6D0BF46CF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2AF1B-1868-4C05-B6C3-9EBF29A50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917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170B0-C1C5-4976-80E8-6B4F90EB3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7593EE-493E-4BCE-8992-24CA63E1E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0919F-FDDD-42FB-8422-A0665D558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6D38A-35F8-4667-A1F4-49644471E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9CC230-78B7-487B-9C95-CB00868F6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556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4CB826-D9AA-4689-B8C0-38D999F0D0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1F1CDD-16FB-45E0-9887-24374C56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46397-BBD2-4426-B1F5-FD6EA3CDC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AB91E4-73D0-4ACD-8F54-00EE6FB1D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28C61-59FE-44D6-A7D6-AAD292232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058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6D384-B2C5-42A4-9774-A931C39BA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D736C-5FCC-43BC-B824-A90F2CC5D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A3A50-B922-45BE-945D-7ED3EBD83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41F78-20DE-4D53-BB25-79E5C4E1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3084-C669-4FDF-87D4-F22D36BB8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573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C559-800C-489A-9174-7901F92B0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42B5C3-320B-4CFD-B6A7-A28C7E435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CA372-3F42-4113-A73B-5FDCF93CB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A1197-0C78-4878-B086-5D206EA49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B83D8-FD42-44FF-AA20-944A519C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4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685AA-B5C7-4E3D-85FA-94F3C73E5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AFEEA-6F3F-4630-A950-61C05D2FAF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C36817-B869-4D19-9EE8-A3166B0E1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074146-2374-4321-AEBB-3E9B09D77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2337B-B902-4DC2-BB94-02B8A7549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4AD585-B83C-4ECF-AF42-8DDF6996B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1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A9ADB-3495-481F-BB4E-9C7128B17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D6FF4C-26CB-4281-A2F7-6CBE451867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2E72A9-F222-45B4-9355-C04C05864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699F6E-77AD-4EBC-BAF9-5A43CDEC41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F77677-7169-4591-B047-0678815F48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82A6EB-0285-4FA4-A00C-A7F716084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D39526-82B8-402C-8A2B-82EF8F3F3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5EC9E6-6FF1-4541-9CB1-A2FF9D85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3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70F54-6CED-4251-A0A6-32CCD1213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72C8E6-49D6-46A5-8DC3-B0D8E683C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883CBA-77CD-4490-A5F3-BAA8FC254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A5FF79-61B6-4693-8547-95B1F2F7A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730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BDCB94-13E9-41CB-88F0-D30A1791D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4795A4-736C-426D-8559-5AD589275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2A2ACD-17F3-4C16-8E77-86EC92CCD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580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FCB2E-B68A-48F9-8B20-CDED818FB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81C83-64B5-4BFD-A163-75C2EA7F8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5D44AD-E361-48A3-936D-DDA0D51445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EED06C-E016-489C-8863-EA1BE998B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9161F0-D253-49A7-9A08-7A0A22814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C61A-B326-40A7-A286-90D0544BB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521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2DF6F-D00F-4CE4-8701-B00627346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0FF7AB-F851-4425-8407-996C920E68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ED6CF5-154F-4615-8CDC-E2BFA61FAB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A5C400-0D13-495F-8C4E-EC3CDF5F2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F61AA-5A98-4049-A93E-477E5505141A}" type="datetimeFigureOut">
              <a:rPr lang="en-US" smtClean="0"/>
              <a:t>10/24/2023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B290D7-98AC-45E5-A7D6-73520AFC7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4276C-2BD2-4C4F-AC04-DD3D73768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764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247A131F-D5DE-41A5-B4CF-4F345319B40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3AF4666D-BD98-40A5-A75F-478B982010B2}"/>
              </a:ext>
            </a:extLst>
          </p:cNvPr>
          <p:cNvSpPr/>
          <p:nvPr/>
        </p:nvSpPr>
        <p:spPr>
          <a:xfrm rot="10800000">
            <a:off x="692844" y="-3086"/>
            <a:ext cx="1326111" cy="59760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rPr>
              <a:t> 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8680585-71F9-4721-A998-4974171D2EB4}"/>
              </a:ext>
            </a:extLst>
          </p:cNvPr>
          <p:cNvSpPr/>
          <p:nvPr/>
        </p:nvSpPr>
        <p:spPr>
          <a:xfrm>
            <a:off x="10439256" y="6172200"/>
            <a:ext cx="1482102" cy="679363"/>
          </a:xfrm>
          <a:custGeom>
            <a:avLst/>
            <a:gdLst>
              <a:gd name="connsiteX0" fmla="*/ 741051 w 1482102"/>
              <a:gd name="connsiteY0" fmla="*/ 0 h 679363"/>
              <a:gd name="connsiteX1" fmla="*/ 1473822 w 1482102"/>
              <a:gd name="connsiteY1" fmla="*/ 597226 h 679363"/>
              <a:gd name="connsiteX2" fmla="*/ 1482102 w 1482102"/>
              <a:gd name="connsiteY2" fmla="*/ 679363 h 679363"/>
              <a:gd name="connsiteX3" fmla="*/ 0 w 1482102"/>
              <a:gd name="connsiteY3" fmla="*/ 679363 h 679363"/>
              <a:gd name="connsiteX4" fmla="*/ 8280 w 1482102"/>
              <a:gd name="connsiteY4" fmla="*/ 597226 h 679363"/>
              <a:gd name="connsiteX5" fmla="*/ 741051 w 1482102"/>
              <a:gd name="connsiteY5" fmla="*/ 0 h 679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2102" h="679363">
                <a:moveTo>
                  <a:pt x="741051" y="0"/>
                </a:moveTo>
                <a:cubicBezTo>
                  <a:pt x="1102506" y="0"/>
                  <a:pt x="1404077" y="256390"/>
                  <a:pt x="1473822" y="597226"/>
                </a:cubicBezTo>
                <a:lnTo>
                  <a:pt x="1482102" y="679363"/>
                </a:lnTo>
                <a:lnTo>
                  <a:pt x="0" y="679363"/>
                </a:lnTo>
                <a:lnTo>
                  <a:pt x="8280" y="597226"/>
                </a:lnTo>
                <a:cubicBezTo>
                  <a:pt x="78025" y="256390"/>
                  <a:pt x="379596" y="0"/>
                  <a:pt x="74105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venirNext LT Pro Medium" panose="020B0504020202020204" pitchFamily="34" charset="0"/>
              </a:rPr>
              <a:t>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2BC95C2-2EEC-4F59-ABA8-660B0D059CCF}"/>
              </a:ext>
            </a:extLst>
          </p:cNvPr>
          <p:cNvSpPr/>
          <p:nvPr/>
        </p:nvSpPr>
        <p:spPr>
          <a:xfrm>
            <a:off x="7977352" y="5197178"/>
            <a:ext cx="4211600" cy="1660822"/>
          </a:xfrm>
          <a:custGeom>
            <a:avLst/>
            <a:gdLst>
              <a:gd name="connsiteX0" fmla="*/ 4211600 w 4211600"/>
              <a:gd name="connsiteY0" fmla="*/ 0 h 1660822"/>
              <a:gd name="connsiteX1" fmla="*/ 4211600 w 4211600"/>
              <a:gd name="connsiteY1" fmla="*/ 58430 h 1660822"/>
              <a:gd name="connsiteX2" fmla="*/ 4136524 w 4211600"/>
              <a:gd name="connsiteY2" fmla="*/ 208808 h 1660822"/>
              <a:gd name="connsiteX3" fmla="*/ 3973354 w 4211600"/>
              <a:gd name="connsiteY3" fmla="*/ 437313 h 1660822"/>
              <a:gd name="connsiteX4" fmla="*/ 3884746 w 4211600"/>
              <a:gd name="connsiteY4" fmla="*/ 553613 h 1660822"/>
              <a:gd name="connsiteX5" fmla="*/ 3849435 w 4211600"/>
              <a:gd name="connsiteY5" fmla="*/ 603143 h 1660822"/>
              <a:gd name="connsiteX6" fmla="*/ 3661849 w 4211600"/>
              <a:gd name="connsiteY6" fmla="*/ 819075 h 1660822"/>
              <a:gd name="connsiteX7" fmla="*/ 3402589 w 4211600"/>
              <a:gd name="connsiteY7" fmla="*/ 952996 h 1660822"/>
              <a:gd name="connsiteX8" fmla="*/ 3130202 w 4211600"/>
              <a:gd name="connsiteY8" fmla="*/ 1023386 h 1660822"/>
              <a:gd name="connsiteX9" fmla="*/ 2914657 w 4211600"/>
              <a:gd name="connsiteY9" fmla="*/ 1068058 h 1660822"/>
              <a:gd name="connsiteX10" fmla="*/ 2582149 w 4211600"/>
              <a:gd name="connsiteY10" fmla="*/ 1138924 h 1660822"/>
              <a:gd name="connsiteX11" fmla="*/ 2483958 w 4211600"/>
              <a:gd name="connsiteY11" fmla="*/ 1162356 h 1660822"/>
              <a:gd name="connsiteX12" fmla="*/ 2123750 w 4211600"/>
              <a:gd name="connsiteY12" fmla="*/ 1238651 h 1660822"/>
              <a:gd name="connsiteX13" fmla="*/ 1761444 w 4211600"/>
              <a:gd name="connsiteY13" fmla="*/ 1273417 h 1660822"/>
              <a:gd name="connsiteX14" fmla="*/ 1608382 w 4211600"/>
              <a:gd name="connsiteY14" fmla="*/ 1284466 h 1660822"/>
              <a:gd name="connsiteX15" fmla="*/ 999942 w 4211600"/>
              <a:gd name="connsiteY15" fmla="*/ 1354284 h 1660822"/>
              <a:gd name="connsiteX16" fmla="*/ 484705 w 4211600"/>
              <a:gd name="connsiteY16" fmla="*/ 1450487 h 1660822"/>
              <a:gd name="connsiteX17" fmla="*/ 113310 w 4211600"/>
              <a:gd name="connsiteY17" fmla="*/ 1613700 h 1660822"/>
              <a:gd name="connsiteX18" fmla="*/ 39668 w 4211600"/>
              <a:gd name="connsiteY18" fmla="*/ 1660822 h 1660822"/>
              <a:gd name="connsiteX19" fmla="*/ 0 w 4211600"/>
              <a:gd name="connsiteY19" fmla="*/ 1660822 h 1660822"/>
              <a:gd name="connsiteX20" fmla="*/ 96701 w 4211600"/>
              <a:gd name="connsiteY20" fmla="*/ 1598934 h 1660822"/>
              <a:gd name="connsiteX21" fmla="*/ 474335 w 4211600"/>
              <a:gd name="connsiteY21" fmla="*/ 1433056 h 1660822"/>
              <a:gd name="connsiteX22" fmla="*/ 994299 w 4211600"/>
              <a:gd name="connsiteY22" fmla="*/ 1335806 h 1660822"/>
              <a:gd name="connsiteX23" fmla="*/ 1605231 w 4211600"/>
              <a:gd name="connsiteY23" fmla="*/ 1265702 h 1660822"/>
              <a:gd name="connsiteX24" fmla="*/ 1758819 w 4211600"/>
              <a:gd name="connsiteY24" fmla="*/ 1254558 h 1660822"/>
              <a:gd name="connsiteX25" fmla="*/ 2118106 w 4211600"/>
              <a:gd name="connsiteY25" fmla="*/ 1220077 h 1660822"/>
              <a:gd name="connsiteX26" fmla="*/ 2475557 w 4211600"/>
              <a:gd name="connsiteY26" fmla="*/ 1144353 h 1660822"/>
              <a:gd name="connsiteX27" fmla="*/ 2573878 w 4211600"/>
              <a:gd name="connsiteY27" fmla="*/ 1120827 h 1660822"/>
              <a:gd name="connsiteX28" fmla="*/ 2907437 w 4211600"/>
              <a:gd name="connsiteY28" fmla="*/ 1049675 h 1660822"/>
              <a:gd name="connsiteX29" fmla="*/ 3122589 w 4211600"/>
              <a:gd name="connsiteY29" fmla="*/ 1005098 h 1660822"/>
              <a:gd name="connsiteX30" fmla="*/ 3391169 w 4211600"/>
              <a:gd name="connsiteY30" fmla="*/ 935756 h 1660822"/>
              <a:gd name="connsiteX31" fmla="*/ 3642290 w 4211600"/>
              <a:gd name="connsiteY31" fmla="*/ 806216 h 1660822"/>
              <a:gd name="connsiteX32" fmla="*/ 3825937 w 4211600"/>
              <a:gd name="connsiteY32" fmla="*/ 594475 h 1660822"/>
              <a:gd name="connsiteX33" fmla="*/ 3861381 w 4211600"/>
              <a:gd name="connsiteY33" fmla="*/ 544755 h 1660822"/>
              <a:gd name="connsiteX34" fmla="*/ 3950381 w 4211600"/>
              <a:gd name="connsiteY34" fmla="*/ 427978 h 1660822"/>
              <a:gd name="connsiteX35" fmla="*/ 4112370 w 4211600"/>
              <a:gd name="connsiteY35" fmla="*/ 201378 h 1660822"/>
              <a:gd name="connsiteX36" fmla="*/ 4195989 w 4211600"/>
              <a:gd name="connsiteY36" fmla="*/ 33834 h 16608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4211600" h="1660822">
                <a:moveTo>
                  <a:pt x="4211600" y="0"/>
                </a:moveTo>
                <a:lnTo>
                  <a:pt x="4211600" y="58430"/>
                </a:lnTo>
                <a:lnTo>
                  <a:pt x="4136524" y="208808"/>
                </a:lnTo>
                <a:cubicBezTo>
                  <a:pt x="4089791" y="287770"/>
                  <a:pt x="4030588" y="363780"/>
                  <a:pt x="3973354" y="437313"/>
                </a:cubicBezTo>
                <a:cubicBezTo>
                  <a:pt x="3943819" y="475222"/>
                  <a:pt x="3913231" y="514465"/>
                  <a:pt x="3884746" y="553613"/>
                </a:cubicBezTo>
                <a:cubicBezTo>
                  <a:pt x="3872801" y="569996"/>
                  <a:pt x="3861119" y="586569"/>
                  <a:pt x="3849435" y="603143"/>
                </a:cubicBezTo>
                <a:cubicBezTo>
                  <a:pt x="3796665" y="678009"/>
                  <a:pt x="3742187" y="755352"/>
                  <a:pt x="3661849" y="819075"/>
                </a:cubicBezTo>
                <a:cubicBezTo>
                  <a:pt x="3596214" y="871176"/>
                  <a:pt x="3509050" y="916230"/>
                  <a:pt x="3402589" y="952996"/>
                </a:cubicBezTo>
                <a:cubicBezTo>
                  <a:pt x="3312406" y="984048"/>
                  <a:pt x="3215660" y="1005003"/>
                  <a:pt x="3130202" y="1023386"/>
                </a:cubicBezTo>
                <a:cubicBezTo>
                  <a:pt x="3058529" y="1038816"/>
                  <a:pt x="2985412" y="1053675"/>
                  <a:pt x="2914657" y="1068058"/>
                </a:cubicBezTo>
                <a:cubicBezTo>
                  <a:pt x="2805176" y="1090251"/>
                  <a:pt x="2692021" y="1113207"/>
                  <a:pt x="2582149" y="1138924"/>
                </a:cubicBezTo>
                <a:cubicBezTo>
                  <a:pt x="2549330" y="1146639"/>
                  <a:pt x="2516644" y="1154450"/>
                  <a:pt x="2483958" y="1162356"/>
                </a:cubicBezTo>
                <a:cubicBezTo>
                  <a:pt x="2367257" y="1190550"/>
                  <a:pt x="2246621" y="1219601"/>
                  <a:pt x="2123750" y="1238651"/>
                </a:cubicBezTo>
                <a:cubicBezTo>
                  <a:pt x="2004294" y="1257129"/>
                  <a:pt x="1880769" y="1265416"/>
                  <a:pt x="1761444" y="1273417"/>
                </a:cubicBezTo>
                <a:cubicBezTo>
                  <a:pt x="1711167" y="1276751"/>
                  <a:pt x="1659184" y="1280275"/>
                  <a:pt x="1608382" y="1284466"/>
                </a:cubicBezTo>
                <a:cubicBezTo>
                  <a:pt x="1408589" y="1300944"/>
                  <a:pt x="1214570" y="1325805"/>
                  <a:pt x="999942" y="1354284"/>
                </a:cubicBezTo>
                <a:cubicBezTo>
                  <a:pt x="826403" y="1377240"/>
                  <a:pt x="647744" y="1400957"/>
                  <a:pt x="484705" y="1450487"/>
                </a:cubicBezTo>
                <a:cubicBezTo>
                  <a:pt x="355831" y="1489635"/>
                  <a:pt x="231387" y="1544374"/>
                  <a:pt x="113310" y="1613700"/>
                </a:cubicBezTo>
                <a:lnTo>
                  <a:pt x="39668" y="1660822"/>
                </a:lnTo>
                <a:lnTo>
                  <a:pt x="0" y="1660822"/>
                </a:lnTo>
                <a:lnTo>
                  <a:pt x="96701" y="1598934"/>
                </a:lnTo>
                <a:cubicBezTo>
                  <a:pt x="216635" y="1528533"/>
                  <a:pt x="343196" y="1472919"/>
                  <a:pt x="474335" y="1433056"/>
                </a:cubicBezTo>
                <a:cubicBezTo>
                  <a:pt x="639999" y="1382669"/>
                  <a:pt x="820102" y="1358856"/>
                  <a:pt x="994299" y="1335806"/>
                </a:cubicBezTo>
                <a:cubicBezTo>
                  <a:pt x="1210239" y="1307231"/>
                  <a:pt x="1404650" y="1282275"/>
                  <a:pt x="1605231" y="1265702"/>
                </a:cubicBezTo>
                <a:cubicBezTo>
                  <a:pt x="1656428" y="1261511"/>
                  <a:pt x="1708411" y="1257987"/>
                  <a:pt x="1758819" y="1254558"/>
                </a:cubicBezTo>
                <a:cubicBezTo>
                  <a:pt x="1877487" y="1246557"/>
                  <a:pt x="2000094" y="1238365"/>
                  <a:pt x="2118106" y="1220077"/>
                </a:cubicBezTo>
                <a:cubicBezTo>
                  <a:pt x="2239531" y="1201313"/>
                  <a:pt x="2359513" y="1172357"/>
                  <a:pt x="2475557" y="1144353"/>
                </a:cubicBezTo>
                <a:cubicBezTo>
                  <a:pt x="2508243" y="1136448"/>
                  <a:pt x="2541060" y="1128542"/>
                  <a:pt x="2573878" y="1120827"/>
                </a:cubicBezTo>
                <a:cubicBezTo>
                  <a:pt x="2684276" y="1094919"/>
                  <a:pt x="2797694" y="1071963"/>
                  <a:pt x="2907437" y="1049675"/>
                </a:cubicBezTo>
                <a:cubicBezTo>
                  <a:pt x="2978061" y="1035387"/>
                  <a:pt x="3051178" y="1020528"/>
                  <a:pt x="3122589" y="1005098"/>
                </a:cubicBezTo>
                <a:cubicBezTo>
                  <a:pt x="3206997" y="986810"/>
                  <a:pt x="3302823" y="966141"/>
                  <a:pt x="3391169" y="935756"/>
                </a:cubicBezTo>
                <a:cubicBezTo>
                  <a:pt x="3494479" y="900132"/>
                  <a:pt x="3578886" y="856508"/>
                  <a:pt x="3642290" y="806216"/>
                </a:cubicBezTo>
                <a:cubicBezTo>
                  <a:pt x="3720133" y="744303"/>
                  <a:pt x="3773953" y="668103"/>
                  <a:pt x="3825937" y="594475"/>
                </a:cubicBezTo>
                <a:cubicBezTo>
                  <a:pt x="3837621" y="577902"/>
                  <a:pt x="3849435" y="561233"/>
                  <a:pt x="3861381" y="544755"/>
                </a:cubicBezTo>
                <a:cubicBezTo>
                  <a:pt x="3889997" y="505416"/>
                  <a:pt x="3920715" y="465983"/>
                  <a:pt x="3950381" y="427978"/>
                </a:cubicBezTo>
                <a:cubicBezTo>
                  <a:pt x="4007353" y="354921"/>
                  <a:pt x="4066163" y="279388"/>
                  <a:pt x="4112370" y="201378"/>
                </a:cubicBezTo>
                <a:cubicBezTo>
                  <a:pt x="4144662" y="146800"/>
                  <a:pt x="4170785" y="89364"/>
                  <a:pt x="4195989" y="3383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aphic 141">
            <a:extLst>
              <a:ext uri="{FF2B5EF4-FFF2-40B4-BE49-F238E27FC236}">
                <a16:creationId xmlns:a16="http://schemas.microsoft.com/office/drawing/2014/main" id="{03E9870D-4BBA-43AF-8D44-BBADF020CFF6}"/>
              </a:ext>
            </a:extLst>
          </p:cNvPr>
          <p:cNvGrpSpPr/>
          <p:nvPr/>
        </p:nvGrpSpPr>
        <p:grpSpPr>
          <a:xfrm>
            <a:off x="10849" y="15178"/>
            <a:ext cx="2198951" cy="3331254"/>
            <a:chOff x="4473129" y="923925"/>
            <a:chExt cx="3308947" cy="5012817"/>
          </a:xfrm>
          <a:noFill/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4BC5055-C77D-43CD-BB1D-A77B6779CDAD}"/>
                </a:ext>
              </a:extLst>
            </p:cNvPr>
            <p:cNvSpPr/>
            <p:nvPr/>
          </p:nvSpPr>
          <p:spPr>
            <a:xfrm>
              <a:off x="4485988" y="924020"/>
              <a:ext cx="3296088" cy="5012722"/>
            </a:xfrm>
            <a:custGeom>
              <a:avLst/>
              <a:gdLst>
                <a:gd name="connsiteX0" fmla="*/ 0 w 3296088"/>
                <a:gd name="connsiteY0" fmla="*/ 5012722 h 5012722"/>
                <a:gd name="connsiteX1" fmla="*/ 244031 w 3296088"/>
                <a:gd name="connsiteY1" fmla="*/ 4820222 h 5012722"/>
                <a:gd name="connsiteX2" fmla="*/ 729234 w 3296088"/>
                <a:gd name="connsiteY2" fmla="*/ 4360641 h 5012722"/>
                <a:gd name="connsiteX3" fmla="*/ 881444 w 3296088"/>
                <a:gd name="connsiteY3" fmla="*/ 4173950 h 5012722"/>
                <a:gd name="connsiteX4" fmla="*/ 1151287 w 3296088"/>
                <a:gd name="connsiteY4" fmla="*/ 3972877 h 5012722"/>
                <a:gd name="connsiteX5" fmla="*/ 1498664 w 3296088"/>
                <a:gd name="connsiteY5" fmla="*/ 3786188 h 5012722"/>
                <a:gd name="connsiteX6" fmla="*/ 1716881 w 3296088"/>
                <a:gd name="connsiteY6" fmla="*/ 3674174 h 5012722"/>
                <a:gd name="connsiteX7" fmla="*/ 1913573 w 3296088"/>
                <a:gd name="connsiteY7" fmla="*/ 3477387 h 5012722"/>
                <a:gd name="connsiteX8" fmla="*/ 2167700 w 3296088"/>
                <a:gd name="connsiteY8" fmla="*/ 3042190 h 5012722"/>
                <a:gd name="connsiteX9" fmla="*/ 2273903 w 3296088"/>
                <a:gd name="connsiteY9" fmla="*/ 2775014 h 5012722"/>
                <a:gd name="connsiteX10" fmla="*/ 2463356 w 3296088"/>
                <a:gd name="connsiteY10" fmla="*/ 2335530 h 5012722"/>
                <a:gd name="connsiteX11" fmla="*/ 2741866 w 3296088"/>
                <a:gd name="connsiteY11" fmla="*/ 1982248 h 5012722"/>
                <a:gd name="connsiteX12" fmla="*/ 2985897 w 3296088"/>
                <a:gd name="connsiteY12" fmla="*/ 1634681 h 5012722"/>
                <a:gd name="connsiteX13" fmla="*/ 3212687 w 3296088"/>
                <a:gd name="connsiteY13" fmla="*/ 1226820 h 5012722"/>
                <a:gd name="connsiteX14" fmla="*/ 3281553 w 3296088"/>
                <a:gd name="connsiteY14" fmla="*/ 959644 h 5012722"/>
                <a:gd name="connsiteX15" fmla="*/ 3295936 w 3296088"/>
                <a:gd name="connsiteY15" fmla="*/ 701135 h 5012722"/>
                <a:gd name="connsiteX16" fmla="*/ 3267266 w 3296088"/>
                <a:gd name="connsiteY16" fmla="*/ 436817 h 5012722"/>
                <a:gd name="connsiteX17" fmla="*/ 3105341 w 3296088"/>
                <a:gd name="connsiteY17" fmla="*/ 0 h 5012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296088" h="5012722">
                  <a:moveTo>
                    <a:pt x="0" y="5012722"/>
                  </a:moveTo>
                  <a:cubicBezTo>
                    <a:pt x="81820" y="4949095"/>
                    <a:pt x="163544" y="4885468"/>
                    <a:pt x="244031" y="4820222"/>
                  </a:cubicBezTo>
                  <a:cubicBezTo>
                    <a:pt x="417671" y="4679633"/>
                    <a:pt x="589883" y="4535139"/>
                    <a:pt x="729234" y="4360641"/>
                  </a:cubicBezTo>
                  <a:cubicBezTo>
                    <a:pt x="779431" y="4297776"/>
                    <a:pt x="825818" y="4231958"/>
                    <a:pt x="881444" y="4173950"/>
                  </a:cubicBezTo>
                  <a:cubicBezTo>
                    <a:pt x="959358" y="4092607"/>
                    <a:pt x="1054799" y="4031075"/>
                    <a:pt x="1151287" y="3972877"/>
                  </a:cubicBezTo>
                  <a:cubicBezTo>
                    <a:pt x="1263968" y="3904964"/>
                    <a:pt x="1379315" y="3841337"/>
                    <a:pt x="1498664" y="3786188"/>
                  </a:cubicBezTo>
                  <a:cubicBezTo>
                    <a:pt x="1573149" y="3751802"/>
                    <a:pt x="1649159" y="3720179"/>
                    <a:pt x="1716881" y="3674174"/>
                  </a:cubicBezTo>
                  <a:cubicBezTo>
                    <a:pt x="1794034" y="3621691"/>
                    <a:pt x="1856708" y="3551492"/>
                    <a:pt x="1913573" y="3477387"/>
                  </a:cubicBezTo>
                  <a:cubicBezTo>
                    <a:pt x="2016157" y="3343751"/>
                    <a:pt x="2099024" y="3196114"/>
                    <a:pt x="2167700" y="3042190"/>
                  </a:cubicBezTo>
                  <a:cubicBezTo>
                    <a:pt x="2206752" y="2954655"/>
                    <a:pt x="2241233" y="2865215"/>
                    <a:pt x="2273903" y="2775014"/>
                  </a:cubicBezTo>
                  <a:cubicBezTo>
                    <a:pt x="2328482" y="2624423"/>
                    <a:pt x="2379440" y="2471642"/>
                    <a:pt x="2463356" y="2335530"/>
                  </a:cubicBezTo>
                  <a:cubicBezTo>
                    <a:pt x="2542127" y="2207705"/>
                    <a:pt x="2647855" y="2099501"/>
                    <a:pt x="2741866" y="1982248"/>
                  </a:cubicBezTo>
                  <a:cubicBezTo>
                    <a:pt x="2830449" y="1871758"/>
                    <a:pt x="2908554" y="1753362"/>
                    <a:pt x="2985897" y="1634681"/>
                  </a:cubicBezTo>
                  <a:cubicBezTo>
                    <a:pt x="3071146" y="1503902"/>
                    <a:pt x="3156395" y="1372172"/>
                    <a:pt x="3212687" y="1226820"/>
                  </a:cubicBezTo>
                  <a:cubicBezTo>
                    <a:pt x="3246025" y="1140809"/>
                    <a:pt x="3268790" y="1051084"/>
                    <a:pt x="3281553" y="959644"/>
                  </a:cubicBezTo>
                  <a:cubicBezTo>
                    <a:pt x="3293555" y="874014"/>
                    <a:pt x="3296888" y="787527"/>
                    <a:pt x="3295936" y="701135"/>
                  </a:cubicBezTo>
                  <a:cubicBezTo>
                    <a:pt x="3294888" y="612172"/>
                    <a:pt x="3289268" y="523018"/>
                    <a:pt x="3267266" y="436817"/>
                  </a:cubicBezTo>
                  <a:cubicBezTo>
                    <a:pt x="3227832" y="282416"/>
                    <a:pt x="3105341" y="0"/>
                    <a:pt x="310534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B12D0B8-9385-489A-85AE-3D14AD0BA2FC}"/>
                </a:ext>
              </a:extLst>
            </p:cNvPr>
            <p:cNvSpPr/>
            <p:nvPr/>
          </p:nvSpPr>
          <p:spPr>
            <a:xfrm>
              <a:off x="4473129" y="923925"/>
              <a:ext cx="2977477" cy="4627149"/>
            </a:xfrm>
            <a:custGeom>
              <a:avLst/>
              <a:gdLst>
                <a:gd name="connsiteX0" fmla="*/ 0 w 2977477"/>
                <a:gd name="connsiteY0" fmla="*/ 4627150 h 4627149"/>
                <a:gd name="connsiteX1" fmla="*/ 275082 w 2977477"/>
                <a:gd name="connsiteY1" fmla="*/ 4341590 h 4627149"/>
                <a:gd name="connsiteX2" fmla="*/ 502825 w 2977477"/>
                <a:gd name="connsiteY2" fmla="*/ 4054126 h 4627149"/>
                <a:gd name="connsiteX3" fmla="*/ 666179 w 2977477"/>
                <a:gd name="connsiteY3" fmla="*/ 3890677 h 4627149"/>
                <a:gd name="connsiteX4" fmla="*/ 864203 w 2977477"/>
                <a:gd name="connsiteY4" fmla="*/ 3675983 h 4627149"/>
                <a:gd name="connsiteX5" fmla="*/ 982599 w 2977477"/>
                <a:gd name="connsiteY5" fmla="*/ 3557492 h 4627149"/>
                <a:gd name="connsiteX6" fmla="*/ 1188244 w 2977477"/>
                <a:gd name="connsiteY6" fmla="*/ 3329654 h 4627149"/>
                <a:gd name="connsiteX7" fmla="*/ 1344740 w 2977477"/>
                <a:gd name="connsiteY7" fmla="*/ 3146774 h 4627149"/>
                <a:gd name="connsiteX8" fmla="*/ 1470755 w 2977477"/>
                <a:gd name="connsiteY8" fmla="*/ 2984659 h 4627149"/>
                <a:gd name="connsiteX9" fmla="*/ 1657636 w 2977477"/>
                <a:gd name="connsiteY9" fmla="*/ 2670239 h 4627149"/>
                <a:gd name="connsiteX10" fmla="*/ 1762887 w 2977477"/>
                <a:gd name="connsiteY10" fmla="*/ 2473547 h 4627149"/>
                <a:gd name="connsiteX11" fmla="*/ 1866710 w 2977477"/>
                <a:gd name="connsiteY11" fmla="*/ 2290667 h 4627149"/>
                <a:gd name="connsiteX12" fmla="*/ 2106263 w 2977477"/>
                <a:gd name="connsiteY12" fmla="*/ 2030254 h 4627149"/>
                <a:gd name="connsiteX13" fmla="*/ 2277237 w 2977477"/>
                <a:gd name="connsiteY13" fmla="*/ 1859185 h 4627149"/>
                <a:gd name="connsiteX14" fmla="*/ 2499455 w 2977477"/>
                <a:gd name="connsiteY14" fmla="*/ 1656207 h 4627149"/>
                <a:gd name="connsiteX15" fmla="*/ 2707100 w 2977477"/>
                <a:gd name="connsiteY15" fmla="*/ 1390269 h 4627149"/>
                <a:gd name="connsiteX16" fmla="*/ 2812352 w 2977477"/>
                <a:gd name="connsiteY16" fmla="*/ 1230916 h 4627149"/>
                <a:gd name="connsiteX17" fmla="*/ 2898172 w 2977477"/>
                <a:gd name="connsiteY17" fmla="*/ 1036987 h 4627149"/>
                <a:gd name="connsiteX18" fmla="*/ 2963228 w 2977477"/>
                <a:gd name="connsiteY18" fmla="*/ 850011 h 4627149"/>
                <a:gd name="connsiteX19" fmla="*/ 2977325 w 2977477"/>
                <a:gd name="connsiteY19" fmla="*/ 745427 h 4627149"/>
                <a:gd name="connsiteX20" fmla="*/ 2929509 w 2977477"/>
                <a:gd name="connsiteY20" fmla="*/ 480155 h 4627149"/>
                <a:gd name="connsiteX21" fmla="*/ 2563082 w 2977477"/>
                <a:gd name="connsiteY21" fmla="*/ 0 h 462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77477" h="4627149">
                  <a:moveTo>
                    <a:pt x="0" y="4627150"/>
                  </a:moveTo>
                  <a:cubicBezTo>
                    <a:pt x="79820" y="4552283"/>
                    <a:pt x="203835" y="4424648"/>
                    <a:pt x="275082" y="4341590"/>
                  </a:cubicBezTo>
                  <a:cubicBezTo>
                    <a:pt x="354711" y="4248722"/>
                    <a:pt x="421005" y="4145090"/>
                    <a:pt x="502825" y="4054126"/>
                  </a:cubicBezTo>
                  <a:cubicBezTo>
                    <a:pt x="554355" y="3996881"/>
                    <a:pt x="612362" y="3945827"/>
                    <a:pt x="666179" y="3890677"/>
                  </a:cubicBezTo>
                  <a:cubicBezTo>
                    <a:pt x="734187" y="3821049"/>
                    <a:pt x="796671" y="3746183"/>
                    <a:pt x="864203" y="3675983"/>
                  </a:cubicBezTo>
                  <a:cubicBezTo>
                    <a:pt x="902875" y="3635788"/>
                    <a:pt x="943642" y="3597593"/>
                    <a:pt x="982599" y="3557492"/>
                  </a:cubicBezTo>
                  <a:cubicBezTo>
                    <a:pt x="1053941" y="3484150"/>
                    <a:pt x="1121378" y="3407093"/>
                    <a:pt x="1188244" y="3329654"/>
                  </a:cubicBezTo>
                  <a:cubicBezTo>
                    <a:pt x="1240631" y="3268885"/>
                    <a:pt x="1293495" y="3208496"/>
                    <a:pt x="1344740" y="3146774"/>
                  </a:cubicBezTo>
                  <a:cubicBezTo>
                    <a:pt x="1388459" y="3094101"/>
                    <a:pt x="1431512" y="3040761"/>
                    <a:pt x="1470755" y="2984659"/>
                  </a:cubicBezTo>
                  <a:cubicBezTo>
                    <a:pt x="1540764" y="2884646"/>
                    <a:pt x="1598771" y="2777109"/>
                    <a:pt x="1657636" y="2670239"/>
                  </a:cubicBezTo>
                  <a:cubicBezTo>
                    <a:pt x="1693545" y="2605088"/>
                    <a:pt x="1728502" y="2539460"/>
                    <a:pt x="1762887" y="2473547"/>
                  </a:cubicBezTo>
                  <a:cubicBezTo>
                    <a:pt x="1795367" y="2411349"/>
                    <a:pt x="1826419" y="2348103"/>
                    <a:pt x="1866710" y="2290667"/>
                  </a:cubicBezTo>
                  <a:cubicBezTo>
                    <a:pt x="1934623" y="2193893"/>
                    <a:pt x="2022729" y="2114169"/>
                    <a:pt x="2106263" y="2030254"/>
                  </a:cubicBezTo>
                  <a:cubicBezTo>
                    <a:pt x="2163128" y="1973104"/>
                    <a:pt x="2218182" y="1914049"/>
                    <a:pt x="2277237" y="1859185"/>
                  </a:cubicBezTo>
                  <a:cubicBezTo>
                    <a:pt x="2350770" y="1790891"/>
                    <a:pt x="2430304" y="1728978"/>
                    <a:pt x="2499455" y="1656207"/>
                  </a:cubicBezTo>
                  <a:cubicBezTo>
                    <a:pt x="2576989" y="1574578"/>
                    <a:pt x="2641568" y="1481900"/>
                    <a:pt x="2707100" y="1390269"/>
                  </a:cubicBezTo>
                  <a:cubicBezTo>
                    <a:pt x="2744153" y="1338453"/>
                    <a:pt x="2781586" y="1286732"/>
                    <a:pt x="2812352" y="1230916"/>
                  </a:cubicBezTo>
                  <a:cubicBezTo>
                    <a:pt x="2846546" y="1168908"/>
                    <a:pt x="2872550" y="1102900"/>
                    <a:pt x="2898172" y="1036987"/>
                  </a:cubicBezTo>
                  <a:cubicBezTo>
                    <a:pt x="2922175" y="975455"/>
                    <a:pt x="2948273" y="914305"/>
                    <a:pt x="2963228" y="850011"/>
                  </a:cubicBezTo>
                  <a:cubicBezTo>
                    <a:pt x="2971229" y="815626"/>
                    <a:pt x="2976563" y="780764"/>
                    <a:pt x="2977325" y="745427"/>
                  </a:cubicBezTo>
                  <a:cubicBezTo>
                    <a:pt x="2979230" y="654844"/>
                    <a:pt x="2963323" y="564261"/>
                    <a:pt x="2929509" y="480155"/>
                  </a:cubicBezTo>
                  <a:cubicBezTo>
                    <a:pt x="2851309" y="285655"/>
                    <a:pt x="2563082" y="0"/>
                    <a:pt x="2563082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158A14A-147E-4130-A5E2-38FD84B181AF}"/>
                </a:ext>
              </a:extLst>
            </p:cNvPr>
            <p:cNvSpPr/>
            <p:nvPr/>
          </p:nvSpPr>
          <p:spPr>
            <a:xfrm>
              <a:off x="4494561" y="923925"/>
              <a:ext cx="2356712" cy="4118991"/>
            </a:xfrm>
            <a:custGeom>
              <a:avLst/>
              <a:gdLst>
                <a:gd name="connsiteX0" fmla="*/ 1707071 w 2356712"/>
                <a:gd name="connsiteY0" fmla="*/ 0 h 4118991"/>
                <a:gd name="connsiteX1" fmla="*/ 1824514 w 2356712"/>
                <a:gd name="connsiteY1" fmla="*/ 244697 h 4118991"/>
                <a:gd name="connsiteX2" fmla="*/ 1908715 w 2356712"/>
                <a:gd name="connsiteY2" fmla="*/ 328994 h 4118991"/>
                <a:gd name="connsiteX3" fmla="*/ 2226469 w 2356712"/>
                <a:gd name="connsiteY3" fmla="*/ 603695 h 4118991"/>
                <a:gd name="connsiteX4" fmla="*/ 2355628 w 2356712"/>
                <a:gd name="connsiteY4" fmla="*/ 900494 h 4118991"/>
                <a:gd name="connsiteX5" fmla="*/ 2281428 w 2356712"/>
                <a:gd name="connsiteY5" fmla="*/ 1206913 h 4118991"/>
                <a:gd name="connsiteX6" fmla="*/ 2092452 w 2356712"/>
                <a:gd name="connsiteY6" fmla="*/ 1460659 h 4118991"/>
                <a:gd name="connsiteX7" fmla="*/ 1834039 w 2356712"/>
                <a:gd name="connsiteY7" fmla="*/ 1625822 h 4118991"/>
                <a:gd name="connsiteX8" fmla="*/ 1558862 w 2356712"/>
                <a:gd name="connsiteY8" fmla="*/ 1743075 h 4118991"/>
                <a:gd name="connsiteX9" fmla="*/ 1386554 w 2356712"/>
                <a:gd name="connsiteY9" fmla="*/ 1869948 h 4118991"/>
                <a:gd name="connsiteX10" fmla="*/ 1271683 w 2356712"/>
                <a:gd name="connsiteY10" fmla="*/ 2073402 h 4118991"/>
                <a:gd name="connsiteX11" fmla="*/ 1178338 w 2356712"/>
                <a:gd name="connsiteY11" fmla="*/ 2355914 h 4118991"/>
                <a:gd name="connsiteX12" fmla="*/ 1113758 w 2356712"/>
                <a:gd name="connsiteY12" fmla="*/ 2578513 h 4118991"/>
                <a:gd name="connsiteX13" fmla="*/ 1034796 w 2356712"/>
                <a:gd name="connsiteY13" fmla="*/ 2834640 h 4118991"/>
                <a:gd name="connsiteX14" fmla="*/ 905637 w 2356712"/>
                <a:gd name="connsiteY14" fmla="*/ 3081242 h 4118991"/>
                <a:gd name="connsiteX15" fmla="*/ 793147 w 2356712"/>
                <a:gd name="connsiteY15" fmla="*/ 3258407 h 4118991"/>
                <a:gd name="connsiteX16" fmla="*/ 546735 w 2356712"/>
                <a:gd name="connsiteY16" fmla="*/ 3571970 h 4118991"/>
                <a:gd name="connsiteX17" fmla="*/ 346996 w 2356712"/>
                <a:gd name="connsiteY17" fmla="*/ 3771900 h 4118991"/>
                <a:gd name="connsiteX18" fmla="*/ 174689 w 2356712"/>
                <a:gd name="connsiteY18" fmla="*/ 3944207 h 4118991"/>
                <a:gd name="connsiteX19" fmla="*/ 0 w 2356712"/>
                <a:gd name="connsiteY19" fmla="*/ 4118991 h 4118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356712" h="4118991">
                  <a:moveTo>
                    <a:pt x="1707071" y="0"/>
                  </a:moveTo>
                  <a:cubicBezTo>
                    <a:pt x="1715357" y="22098"/>
                    <a:pt x="1812608" y="224409"/>
                    <a:pt x="1824514" y="244697"/>
                  </a:cubicBezTo>
                  <a:cubicBezTo>
                    <a:pt x="1844802" y="279273"/>
                    <a:pt x="1876996" y="304324"/>
                    <a:pt x="1908715" y="328994"/>
                  </a:cubicBezTo>
                  <a:cubicBezTo>
                    <a:pt x="2019967" y="415195"/>
                    <a:pt x="2137886" y="494633"/>
                    <a:pt x="2226469" y="603695"/>
                  </a:cubicBezTo>
                  <a:cubicBezTo>
                    <a:pt x="2296287" y="689610"/>
                    <a:pt x="2347817" y="790480"/>
                    <a:pt x="2355628" y="900494"/>
                  </a:cubicBezTo>
                  <a:cubicBezTo>
                    <a:pt x="2363248" y="1007078"/>
                    <a:pt x="2329910" y="1111187"/>
                    <a:pt x="2281428" y="1206913"/>
                  </a:cubicBezTo>
                  <a:cubicBezTo>
                    <a:pt x="2233422" y="1301877"/>
                    <a:pt x="2170938" y="1388936"/>
                    <a:pt x="2092452" y="1460659"/>
                  </a:cubicBezTo>
                  <a:cubicBezTo>
                    <a:pt x="2016538" y="1530001"/>
                    <a:pt x="1927765" y="1583436"/>
                    <a:pt x="1834039" y="1625822"/>
                  </a:cubicBezTo>
                  <a:cubicBezTo>
                    <a:pt x="1743075" y="1666970"/>
                    <a:pt x="1647730" y="1697736"/>
                    <a:pt x="1558862" y="1743075"/>
                  </a:cubicBezTo>
                  <a:cubicBezTo>
                    <a:pt x="1494758" y="1775841"/>
                    <a:pt x="1434275" y="1816132"/>
                    <a:pt x="1386554" y="1869948"/>
                  </a:cubicBezTo>
                  <a:cubicBezTo>
                    <a:pt x="1334548" y="1928622"/>
                    <a:pt x="1300544" y="2000345"/>
                    <a:pt x="1271683" y="2073402"/>
                  </a:cubicBezTo>
                  <a:cubicBezTo>
                    <a:pt x="1235202" y="2165699"/>
                    <a:pt x="1206722" y="2260759"/>
                    <a:pt x="1178338" y="2355914"/>
                  </a:cubicBezTo>
                  <a:cubicBezTo>
                    <a:pt x="1156240" y="2429923"/>
                    <a:pt x="1134237" y="2504028"/>
                    <a:pt x="1113758" y="2578513"/>
                  </a:cubicBezTo>
                  <a:cubicBezTo>
                    <a:pt x="1090041" y="2664714"/>
                    <a:pt x="1068134" y="2751678"/>
                    <a:pt x="1034796" y="2834640"/>
                  </a:cubicBezTo>
                  <a:cubicBezTo>
                    <a:pt x="1000125" y="2920841"/>
                    <a:pt x="953643" y="3001613"/>
                    <a:pt x="905637" y="3081242"/>
                  </a:cubicBezTo>
                  <a:cubicBezTo>
                    <a:pt x="869442" y="3141155"/>
                    <a:pt x="832295" y="3200400"/>
                    <a:pt x="793147" y="3258407"/>
                  </a:cubicBezTo>
                  <a:cubicBezTo>
                    <a:pt x="718661" y="3368802"/>
                    <a:pt x="637223" y="3474434"/>
                    <a:pt x="546735" y="3571970"/>
                  </a:cubicBezTo>
                  <a:cubicBezTo>
                    <a:pt x="482632" y="3641027"/>
                    <a:pt x="414147" y="3705797"/>
                    <a:pt x="346996" y="3771900"/>
                  </a:cubicBezTo>
                  <a:cubicBezTo>
                    <a:pt x="288989" y="3828764"/>
                    <a:pt x="232029" y="3886676"/>
                    <a:pt x="174689" y="3944207"/>
                  </a:cubicBezTo>
                  <a:cubicBezTo>
                    <a:pt x="116586" y="4002596"/>
                    <a:pt x="58293" y="4060698"/>
                    <a:pt x="0" y="411899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B8B1EB-5E2B-472C-AE60-2EC5961F16F9}"/>
                </a:ext>
              </a:extLst>
            </p:cNvPr>
            <p:cNvSpPr/>
            <p:nvPr/>
          </p:nvSpPr>
          <p:spPr>
            <a:xfrm>
              <a:off x="4473129" y="923925"/>
              <a:ext cx="2059193" cy="3980116"/>
            </a:xfrm>
            <a:custGeom>
              <a:avLst/>
              <a:gdLst>
                <a:gd name="connsiteX0" fmla="*/ 0 w 2059193"/>
                <a:gd name="connsiteY0" fmla="*/ 3980116 h 3980116"/>
                <a:gd name="connsiteX1" fmla="*/ 471583 w 2059193"/>
                <a:gd name="connsiteY1" fmla="*/ 3515678 h 3980116"/>
                <a:gd name="connsiteX2" fmla="*/ 758666 w 2059193"/>
                <a:gd name="connsiteY2" fmla="*/ 3163824 h 3980116"/>
                <a:gd name="connsiteX3" fmla="*/ 940499 w 2059193"/>
                <a:gd name="connsiteY3" fmla="*/ 2780824 h 3980116"/>
                <a:gd name="connsiteX4" fmla="*/ 1055370 w 2059193"/>
                <a:gd name="connsiteY4" fmla="*/ 2242185 h 3980116"/>
                <a:gd name="connsiteX5" fmla="*/ 1136714 w 2059193"/>
                <a:gd name="connsiteY5" fmla="*/ 1878330 h 3980116"/>
                <a:gd name="connsiteX6" fmla="*/ 1246727 w 2059193"/>
                <a:gd name="connsiteY6" fmla="*/ 1562386 h 3980116"/>
                <a:gd name="connsiteX7" fmla="*/ 1378363 w 2059193"/>
                <a:gd name="connsiteY7" fmla="*/ 1430750 h 3980116"/>
                <a:gd name="connsiteX8" fmla="*/ 1691831 w 2059193"/>
                <a:gd name="connsiteY8" fmla="*/ 1394841 h 3980116"/>
                <a:gd name="connsiteX9" fmla="*/ 1914335 w 2059193"/>
                <a:gd name="connsiteY9" fmla="*/ 1323023 h 3980116"/>
                <a:gd name="connsiteX10" fmla="*/ 2055495 w 2059193"/>
                <a:gd name="connsiteY10" fmla="*/ 1098042 h 3980116"/>
                <a:gd name="connsiteX11" fmla="*/ 2033969 w 2059193"/>
                <a:gd name="connsiteY11" fmla="*/ 930497 h 3980116"/>
                <a:gd name="connsiteX12" fmla="*/ 1885664 w 2059193"/>
                <a:gd name="connsiteY12" fmla="*/ 760571 h 3980116"/>
                <a:gd name="connsiteX13" fmla="*/ 1636871 w 2059193"/>
                <a:gd name="connsiteY13" fmla="*/ 612172 h 3980116"/>
                <a:gd name="connsiteX14" fmla="*/ 1335405 w 2059193"/>
                <a:gd name="connsiteY14" fmla="*/ 459010 h 3980116"/>
                <a:gd name="connsiteX15" fmla="*/ 1234916 w 2059193"/>
                <a:gd name="connsiteY15" fmla="*/ 269939 h 3980116"/>
                <a:gd name="connsiteX16" fmla="*/ 1386935 w 2059193"/>
                <a:gd name="connsiteY16" fmla="*/ 0 h 3980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193" h="3980116">
                  <a:moveTo>
                    <a:pt x="0" y="3980116"/>
                  </a:moveTo>
                  <a:cubicBezTo>
                    <a:pt x="91345" y="3889534"/>
                    <a:pt x="382715" y="3608737"/>
                    <a:pt x="471583" y="3515678"/>
                  </a:cubicBezTo>
                  <a:cubicBezTo>
                    <a:pt x="576358" y="3405949"/>
                    <a:pt x="675989" y="3290983"/>
                    <a:pt x="758666" y="3163824"/>
                  </a:cubicBezTo>
                  <a:cubicBezTo>
                    <a:pt x="836105" y="3044857"/>
                    <a:pt x="897445" y="2916079"/>
                    <a:pt x="940499" y="2780824"/>
                  </a:cubicBezTo>
                  <a:cubicBezTo>
                    <a:pt x="996315" y="2605754"/>
                    <a:pt x="1020985" y="2422874"/>
                    <a:pt x="1055370" y="2242185"/>
                  </a:cubicBezTo>
                  <a:cubicBezTo>
                    <a:pt x="1078611" y="2120075"/>
                    <a:pt x="1107472" y="1999107"/>
                    <a:pt x="1136714" y="1878330"/>
                  </a:cubicBezTo>
                  <a:cubicBezTo>
                    <a:pt x="1163098" y="1769174"/>
                    <a:pt x="1189482" y="1658588"/>
                    <a:pt x="1246727" y="1562386"/>
                  </a:cubicBezTo>
                  <a:cubicBezTo>
                    <a:pt x="1279208" y="1507808"/>
                    <a:pt x="1321689" y="1459039"/>
                    <a:pt x="1378363" y="1430750"/>
                  </a:cubicBezTo>
                  <a:cubicBezTo>
                    <a:pt x="1473327" y="1383221"/>
                    <a:pt x="1584865" y="1402652"/>
                    <a:pt x="1691831" y="1394841"/>
                  </a:cubicBezTo>
                  <a:cubicBezTo>
                    <a:pt x="1771079" y="1389031"/>
                    <a:pt x="1849279" y="1368266"/>
                    <a:pt x="1914335" y="1323023"/>
                  </a:cubicBezTo>
                  <a:cubicBezTo>
                    <a:pt x="1989963" y="1270445"/>
                    <a:pt x="2041493" y="1189101"/>
                    <a:pt x="2055495" y="1098042"/>
                  </a:cubicBezTo>
                  <a:cubicBezTo>
                    <a:pt x="2064258" y="1041178"/>
                    <a:pt x="2057591" y="982980"/>
                    <a:pt x="2033969" y="930497"/>
                  </a:cubicBezTo>
                  <a:cubicBezTo>
                    <a:pt x="2002727" y="861060"/>
                    <a:pt x="1945958" y="807625"/>
                    <a:pt x="1885664" y="760571"/>
                  </a:cubicBezTo>
                  <a:cubicBezTo>
                    <a:pt x="1809179" y="700945"/>
                    <a:pt x="1725549" y="651415"/>
                    <a:pt x="1636871" y="612172"/>
                  </a:cubicBezTo>
                  <a:cubicBezTo>
                    <a:pt x="1532763" y="566071"/>
                    <a:pt x="1421606" y="532543"/>
                    <a:pt x="1335405" y="459010"/>
                  </a:cubicBezTo>
                  <a:cubicBezTo>
                    <a:pt x="1277969" y="409956"/>
                    <a:pt x="1232059" y="344615"/>
                    <a:pt x="1234916" y="269939"/>
                  </a:cubicBezTo>
                  <a:cubicBezTo>
                    <a:pt x="1237012" y="211741"/>
                    <a:pt x="1386935" y="0"/>
                    <a:pt x="1386935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B4F5BD77-58D7-4B61-A666-1B4139A63A28}"/>
                </a:ext>
              </a:extLst>
            </p:cNvPr>
            <p:cNvSpPr/>
            <p:nvPr/>
          </p:nvSpPr>
          <p:spPr>
            <a:xfrm>
              <a:off x="4485131" y="1719357"/>
              <a:ext cx="743796" cy="2867501"/>
            </a:xfrm>
            <a:custGeom>
              <a:avLst/>
              <a:gdLst>
                <a:gd name="connsiteX0" fmla="*/ 11144 w 743796"/>
                <a:gd name="connsiteY0" fmla="*/ 0 h 2867501"/>
                <a:gd name="connsiteX1" fmla="*/ 353663 w 743796"/>
                <a:gd name="connsiteY1" fmla="*/ 55245 h 2867501"/>
                <a:gd name="connsiteX2" fmla="*/ 571405 w 743796"/>
                <a:gd name="connsiteY2" fmla="*/ 179737 h 2867501"/>
                <a:gd name="connsiteX3" fmla="*/ 688658 w 743796"/>
                <a:gd name="connsiteY3" fmla="*/ 368808 h 2867501"/>
                <a:gd name="connsiteX4" fmla="*/ 731711 w 743796"/>
                <a:gd name="connsiteY4" fmla="*/ 612934 h 2867501"/>
                <a:gd name="connsiteX5" fmla="*/ 725233 w 743796"/>
                <a:gd name="connsiteY5" fmla="*/ 995648 h 2867501"/>
                <a:gd name="connsiteX6" fmla="*/ 742855 w 743796"/>
                <a:gd name="connsiteY6" fmla="*/ 1499330 h 2867501"/>
                <a:gd name="connsiteX7" fmla="*/ 707898 w 743796"/>
                <a:gd name="connsiteY7" fmla="*/ 1793081 h 2867501"/>
                <a:gd name="connsiteX8" fmla="*/ 633222 w 743796"/>
                <a:gd name="connsiteY8" fmla="*/ 2073592 h 2867501"/>
                <a:gd name="connsiteX9" fmla="*/ 404527 w 743796"/>
                <a:gd name="connsiteY9" fmla="*/ 2472404 h 2867501"/>
                <a:gd name="connsiteX10" fmla="*/ 0 w 743796"/>
                <a:gd name="connsiteY10" fmla="*/ 2867501 h 286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3796" h="2867501">
                  <a:moveTo>
                    <a:pt x="11144" y="0"/>
                  </a:moveTo>
                  <a:cubicBezTo>
                    <a:pt x="101060" y="2953"/>
                    <a:pt x="268796" y="25146"/>
                    <a:pt x="353663" y="55245"/>
                  </a:cubicBezTo>
                  <a:cubicBezTo>
                    <a:pt x="433483" y="83534"/>
                    <a:pt x="510635" y="120967"/>
                    <a:pt x="571405" y="179737"/>
                  </a:cubicBezTo>
                  <a:cubicBezTo>
                    <a:pt x="625412" y="231934"/>
                    <a:pt x="663607" y="297942"/>
                    <a:pt x="688658" y="368808"/>
                  </a:cubicBezTo>
                  <a:cubicBezTo>
                    <a:pt x="716375" y="447103"/>
                    <a:pt x="727996" y="529876"/>
                    <a:pt x="731711" y="612934"/>
                  </a:cubicBezTo>
                  <a:cubicBezTo>
                    <a:pt x="737426" y="740474"/>
                    <a:pt x="724948" y="867918"/>
                    <a:pt x="725233" y="995648"/>
                  </a:cubicBezTo>
                  <a:cubicBezTo>
                    <a:pt x="725710" y="1163765"/>
                    <a:pt x="748665" y="1331309"/>
                    <a:pt x="742855" y="1499330"/>
                  </a:cubicBezTo>
                  <a:cubicBezTo>
                    <a:pt x="739426" y="1598009"/>
                    <a:pt x="725996" y="1696022"/>
                    <a:pt x="707898" y="1793081"/>
                  </a:cubicBezTo>
                  <a:cubicBezTo>
                    <a:pt x="690086" y="1888426"/>
                    <a:pt x="666845" y="1982724"/>
                    <a:pt x="633222" y="2073592"/>
                  </a:cubicBezTo>
                  <a:cubicBezTo>
                    <a:pt x="579692" y="2218182"/>
                    <a:pt x="499682" y="2351056"/>
                    <a:pt x="404527" y="2472404"/>
                  </a:cubicBezTo>
                  <a:cubicBezTo>
                    <a:pt x="266033" y="2648902"/>
                    <a:pt x="179642" y="2732818"/>
                    <a:pt x="0" y="2867501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5CBEC6B-EDB6-40B8-8771-E5AF41B8D698}"/>
                </a:ext>
              </a:extLst>
            </p:cNvPr>
            <p:cNvSpPr/>
            <p:nvPr/>
          </p:nvSpPr>
          <p:spPr>
            <a:xfrm>
              <a:off x="4473129" y="1912731"/>
              <a:ext cx="597294" cy="2543540"/>
            </a:xfrm>
            <a:custGeom>
              <a:avLst/>
              <a:gdLst>
                <a:gd name="connsiteX0" fmla="*/ 16478 w 597294"/>
                <a:gd name="connsiteY0" fmla="*/ 2079 h 2543540"/>
                <a:gd name="connsiteX1" fmla="*/ 299847 w 597294"/>
                <a:gd name="connsiteY1" fmla="*/ 53991 h 2543540"/>
                <a:gd name="connsiteX2" fmla="*/ 503206 w 597294"/>
                <a:gd name="connsiteY2" fmla="*/ 291354 h 2543540"/>
                <a:gd name="connsiteX3" fmla="*/ 525113 w 597294"/>
                <a:gd name="connsiteY3" fmla="*/ 724265 h 2543540"/>
                <a:gd name="connsiteX4" fmla="*/ 578930 w 597294"/>
                <a:gd name="connsiteY4" fmla="*/ 1117267 h 2543540"/>
                <a:gd name="connsiteX5" fmla="*/ 592931 w 597294"/>
                <a:gd name="connsiteY5" fmla="*/ 1476359 h 2543540"/>
                <a:gd name="connsiteX6" fmla="*/ 503206 w 597294"/>
                <a:gd name="connsiteY6" fmla="*/ 1859359 h 2543540"/>
                <a:gd name="connsiteX7" fmla="*/ 291846 w 597294"/>
                <a:gd name="connsiteY7" fmla="*/ 2250361 h 2543540"/>
                <a:gd name="connsiteX8" fmla="*/ 0 w 597294"/>
                <a:gd name="connsiteY8" fmla="*/ 2543540 h 2543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7294" h="2543540">
                  <a:moveTo>
                    <a:pt x="16478" y="2079"/>
                  </a:moveTo>
                  <a:cubicBezTo>
                    <a:pt x="101441" y="-6684"/>
                    <a:pt x="224885" y="12557"/>
                    <a:pt x="299847" y="53991"/>
                  </a:cubicBezTo>
                  <a:cubicBezTo>
                    <a:pt x="394240" y="106092"/>
                    <a:pt x="468440" y="189341"/>
                    <a:pt x="503206" y="291354"/>
                  </a:cubicBezTo>
                  <a:cubicBezTo>
                    <a:pt x="550069" y="429085"/>
                    <a:pt x="520827" y="577770"/>
                    <a:pt x="525113" y="724265"/>
                  </a:cubicBezTo>
                  <a:cubicBezTo>
                    <a:pt x="529019" y="856472"/>
                    <a:pt x="561118" y="986012"/>
                    <a:pt x="578930" y="1117267"/>
                  </a:cubicBezTo>
                  <a:cubicBezTo>
                    <a:pt x="595122" y="1236234"/>
                    <a:pt x="602742" y="1356630"/>
                    <a:pt x="592931" y="1476359"/>
                  </a:cubicBezTo>
                  <a:cubicBezTo>
                    <a:pt x="582073" y="1607709"/>
                    <a:pt x="549783" y="1736011"/>
                    <a:pt x="503206" y="1859359"/>
                  </a:cubicBezTo>
                  <a:cubicBezTo>
                    <a:pt x="450628" y="1998710"/>
                    <a:pt x="383857" y="2133298"/>
                    <a:pt x="291846" y="2250361"/>
                  </a:cubicBezTo>
                  <a:cubicBezTo>
                    <a:pt x="231553" y="2327132"/>
                    <a:pt x="73819" y="2479532"/>
                    <a:pt x="0" y="254354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D0EE8-AA47-4044-9251-9F5A4B820120}"/>
                </a:ext>
              </a:extLst>
            </p:cNvPr>
            <p:cNvSpPr/>
            <p:nvPr/>
          </p:nvSpPr>
          <p:spPr>
            <a:xfrm>
              <a:off x="4491417" y="2227197"/>
              <a:ext cx="389425" cy="2011236"/>
            </a:xfrm>
            <a:custGeom>
              <a:avLst/>
              <a:gdLst>
                <a:gd name="connsiteX0" fmla="*/ 0 w 389425"/>
                <a:gd name="connsiteY0" fmla="*/ 33 h 2011236"/>
                <a:gd name="connsiteX1" fmla="*/ 171260 w 389425"/>
                <a:gd name="connsiteY1" fmla="*/ 60326 h 2011236"/>
                <a:gd name="connsiteX2" fmla="*/ 211455 w 389425"/>
                <a:gd name="connsiteY2" fmla="*/ 221204 h 2011236"/>
                <a:gd name="connsiteX3" fmla="*/ 243078 w 389425"/>
                <a:gd name="connsiteY3" fmla="*/ 448089 h 2011236"/>
                <a:gd name="connsiteX4" fmla="*/ 346424 w 389425"/>
                <a:gd name="connsiteY4" fmla="*/ 789941 h 2011236"/>
                <a:gd name="connsiteX5" fmla="*/ 372237 w 389425"/>
                <a:gd name="connsiteY5" fmla="*/ 942151 h 2011236"/>
                <a:gd name="connsiteX6" fmla="*/ 386620 w 389425"/>
                <a:gd name="connsiteY6" fmla="*/ 1272478 h 2011236"/>
                <a:gd name="connsiteX7" fmla="*/ 280416 w 389425"/>
                <a:gd name="connsiteY7" fmla="*/ 1660241 h 2011236"/>
                <a:gd name="connsiteX8" fmla="*/ 151257 w 389425"/>
                <a:gd name="connsiteY8" fmla="*/ 1844073 h 2011236"/>
                <a:gd name="connsiteX9" fmla="*/ 1905 w 389425"/>
                <a:gd name="connsiteY9" fmla="*/ 2011237 h 201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9425" h="2011236">
                  <a:moveTo>
                    <a:pt x="0" y="33"/>
                  </a:moveTo>
                  <a:cubicBezTo>
                    <a:pt x="57912" y="-824"/>
                    <a:pt x="136112" y="14892"/>
                    <a:pt x="171260" y="60326"/>
                  </a:cubicBezTo>
                  <a:cubicBezTo>
                    <a:pt x="205645" y="104903"/>
                    <a:pt x="207740" y="164244"/>
                    <a:pt x="211455" y="221204"/>
                  </a:cubicBezTo>
                  <a:cubicBezTo>
                    <a:pt x="216408" y="297594"/>
                    <a:pt x="225838" y="373604"/>
                    <a:pt x="243078" y="448089"/>
                  </a:cubicBezTo>
                  <a:cubicBezTo>
                    <a:pt x="269939" y="564199"/>
                    <a:pt x="319183" y="673927"/>
                    <a:pt x="346424" y="789941"/>
                  </a:cubicBezTo>
                  <a:cubicBezTo>
                    <a:pt x="358235" y="840043"/>
                    <a:pt x="365951" y="891097"/>
                    <a:pt x="372237" y="942151"/>
                  </a:cubicBezTo>
                  <a:cubicBezTo>
                    <a:pt x="385858" y="1051784"/>
                    <a:pt x="394049" y="1162274"/>
                    <a:pt x="386620" y="1272478"/>
                  </a:cubicBezTo>
                  <a:cubicBezTo>
                    <a:pt x="377476" y="1407828"/>
                    <a:pt x="344996" y="1541178"/>
                    <a:pt x="280416" y="1660241"/>
                  </a:cubicBezTo>
                  <a:cubicBezTo>
                    <a:pt x="244602" y="1726249"/>
                    <a:pt x="199358" y="1786352"/>
                    <a:pt x="151257" y="1844073"/>
                  </a:cubicBezTo>
                  <a:cubicBezTo>
                    <a:pt x="79534" y="1930084"/>
                    <a:pt x="89345" y="1941419"/>
                    <a:pt x="1905" y="2011237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19" name="Graphic 157">
            <a:extLst>
              <a:ext uri="{FF2B5EF4-FFF2-40B4-BE49-F238E27FC236}">
                <a16:creationId xmlns:a16="http://schemas.microsoft.com/office/drawing/2014/main" id="{C3279E8D-2BAA-4CB1-834B-09FADD54DE56}"/>
              </a:ext>
            </a:extLst>
          </p:cNvPr>
          <p:cNvGrpSpPr/>
          <p:nvPr/>
        </p:nvGrpSpPr>
        <p:grpSpPr>
          <a:xfrm>
            <a:off x="8610600" y="3276600"/>
            <a:ext cx="3529260" cy="3581399"/>
            <a:chOff x="4114800" y="1423987"/>
            <a:chExt cx="3961542" cy="4007547"/>
          </a:xfrm>
          <a:noFill/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56F18E-4F61-486D-9CD6-65B30372C534}"/>
                </a:ext>
              </a:extLst>
            </p:cNvPr>
            <p:cNvSpPr/>
            <p:nvPr/>
          </p:nvSpPr>
          <p:spPr>
            <a:xfrm>
              <a:off x="4114800" y="1423987"/>
              <a:ext cx="3946874" cy="3989641"/>
            </a:xfrm>
            <a:custGeom>
              <a:avLst/>
              <a:gdLst>
                <a:gd name="connsiteX0" fmla="*/ 0 w 3946874"/>
                <a:gd name="connsiteY0" fmla="*/ 3989641 h 3989641"/>
                <a:gd name="connsiteX1" fmla="*/ 79439 w 3946874"/>
                <a:gd name="connsiteY1" fmla="*/ 3891153 h 3989641"/>
                <a:gd name="connsiteX2" fmla="*/ 297371 w 3946874"/>
                <a:gd name="connsiteY2" fmla="*/ 3626930 h 3989641"/>
                <a:gd name="connsiteX3" fmla="*/ 454343 w 3946874"/>
                <a:gd name="connsiteY3" fmla="*/ 3440335 h 3989641"/>
                <a:gd name="connsiteX4" fmla="*/ 622363 w 3946874"/>
                <a:gd name="connsiteY4" fmla="*/ 3290697 h 3989641"/>
                <a:gd name="connsiteX5" fmla="*/ 927068 w 3946874"/>
                <a:gd name="connsiteY5" fmla="*/ 3087434 h 3989641"/>
                <a:gd name="connsiteX6" fmla="*/ 1176338 w 3946874"/>
                <a:gd name="connsiteY6" fmla="*/ 2915603 h 3989641"/>
                <a:gd name="connsiteX7" fmla="*/ 1394270 w 3946874"/>
                <a:gd name="connsiteY7" fmla="*/ 2780729 h 3989641"/>
                <a:gd name="connsiteX8" fmla="*/ 1601057 w 3946874"/>
                <a:gd name="connsiteY8" fmla="*/ 2723483 h 3989641"/>
                <a:gd name="connsiteX9" fmla="*/ 1756220 w 3946874"/>
                <a:gd name="connsiteY9" fmla="*/ 2743772 h 3989641"/>
                <a:gd name="connsiteX10" fmla="*/ 1889189 w 3946874"/>
                <a:gd name="connsiteY10" fmla="*/ 2765965 h 3989641"/>
                <a:gd name="connsiteX11" fmla="*/ 2007394 w 3946874"/>
                <a:gd name="connsiteY11" fmla="*/ 2765965 h 3989641"/>
                <a:gd name="connsiteX12" fmla="*/ 2184654 w 3946874"/>
                <a:gd name="connsiteY12" fmla="*/ 2671763 h 3989641"/>
                <a:gd name="connsiteX13" fmla="*/ 2372773 w 3946874"/>
                <a:gd name="connsiteY13" fmla="*/ 2538984 h 3989641"/>
                <a:gd name="connsiteX14" fmla="*/ 2439543 w 3946874"/>
                <a:gd name="connsiteY14" fmla="*/ 2510504 h 3989641"/>
                <a:gd name="connsiteX15" fmla="*/ 2650617 w 3946874"/>
                <a:gd name="connsiteY15" fmla="*/ 2434781 h 3989641"/>
                <a:gd name="connsiteX16" fmla="*/ 2785110 w 3946874"/>
                <a:gd name="connsiteY16" fmla="*/ 2383060 h 3989641"/>
                <a:gd name="connsiteX17" fmla="*/ 2897315 w 3946874"/>
                <a:gd name="connsiteY17" fmla="*/ 2318861 h 3989641"/>
                <a:gd name="connsiteX18" fmla="*/ 2997994 w 3946874"/>
                <a:gd name="connsiteY18" fmla="*/ 2226183 h 3989641"/>
                <a:gd name="connsiteX19" fmla="*/ 3061240 w 3946874"/>
                <a:gd name="connsiteY19" fmla="*/ 2141506 h 3989641"/>
                <a:gd name="connsiteX20" fmla="*/ 3152108 w 3946874"/>
                <a:gd name="connsiteY20" fmla="*/ 2005203 h 3989641"/>
                <a:gd name="connsiteX21" fmla="*/ 3274124 w 3946874"/>
                <a:gd name="connsiteY21" fmla="*/ 1871567 h 3989641"/>
                <a:gd name="connsiteX22" fmla="*/ 3388138 w 3946874"/>
                <a:gd name="connsiteY22" fmla="*/ 1770888 h 3989641"/>
                <a:gd name="connsiteX23" fmla="*/ 3466529 w 3946874"/>
                <a:gd name="connsiteY23" fmla="*/ 1679162 h 3989641"/>
                <a:gd name="connsiteX24" fmla="*/ 3538633 w 3946874"/>
                <a:gd name="connsiteY24" fmla="*/ 1551718 h 3989641"/>
                <a:gd name="connsiteX25" fmla="*/ 3588544 w 3946874"/>
                <a:gd name="connsiteY25" fmla="*/ 1376172 h 3989641"/>
                <a:gd name="connsiteX26" fmla="*/ 3597402 w 3946874"/>
                <a:gd name="connsiteY26" fmla="*/ 1293305 h 3989641"/>
                <a:gd name="connsiteX27" fmla="*/ 3721227 w 3946874"/>
                <a:gd name="connsiteY27" fmla="*/ 880491 h 3989641"/>
                <a:gd name="connsiteX28" fmla="*/ 3761137 w 3946874"/>
                <a:gd name="connsiteY28" fmla="*/ 463677 h 3989641"/>
                <a:gd name="connsiteX29" fmla="*/ 3946874 w 3946874"/>
                <a:gd name="connsiteY29" fmla="*/ 0 h 3989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946874" h="3989641">
                  <a:moveTo>
                    <a:pt x="0" y="3989641"/>
                  </a:moveTo>
                  <a:cubicBezTo>
                    <a:pt x="19050" y="3957257"/>
                    <a:pt x="50959" y="3916013"/>
                    <a:pt x="79439" y="3891153"/>
                  </a:cubicBezTo>
                  <a:cubicBezTo>
                    <a:pt x="165544" y="3815906"/>
                    <a:pt x="227933" y="3717989"/>
                    <a:pt x="297371" y="3626930"/>
                  </a:cubicBezTo>
                  <a:cubicBezTo>
                    <a:pt x="346615" y="3562255"/>
                    <a:pt x="398050" y="3499009"/>
                    <a:pt x="454343" y="3440335"/>
                  </a:cubicBezTo>
                  <a:cubicBezTo>
                    <a:pt x="506349" y="3386042"/>
                    <a:pt x="562642" y="3336227"/>
                    <a:pt x="622363" y="3290697"/>
                  </a:cubicBezTo>
                  <a:cubicBezTo>
                    <a:pt x="719519" y="3216688"/>
                    <a:pt x="824960" y="3154585"/>
                    <a:pt x="927068" y="3087434"/>
                  </a:cubicBezTo>
                  <a:cubicBezTo>
                    <a:pt x="1011365" y="3031998"/>
                    <a:pt x="1093565" y="2973324"/>
                    <a:pt x="1176338" y="2915603"/>
                  </a:cubicBezTo>
                  <a:cubicBezTo>
                    <a:pt x="1246537" y="2866644"/>
                    <a:pt x="1317308" y="2818066"/>
                    <a:pt x="1394270" y="2780729"/>
                  </a:cubicBezTo>
                  <a:cubicBezTo>
                    <a:pt x="1459421" y="2749106"/>
                    <a:pt x="1528763" y="2724436"/>
                    <a:pt x="1601057" y="2723483"/>
                  </a:cubicBezTo>
                  <a:cubicBezTo>
                    <a:pt x="1653350" y="2722721"/>
                    <a:pt x="1704785" y="2733485"/>
                    <a:pt x="1756220" y="2743772"/>
                  </a:cubicBezTo>
                  <a:cubicBezTo>
                    <a:pt x="1800320" y="2752630"/>
                    <a:pt x="1844612" y="2760250"/>
                    <a:pt x="1889189" y="2765965"/>
                  </a:cubicBezTo>
                  <a:cubicBezTo>
                    <a:pt x="1928622" y="2771013"/>
                    <a:pt x="1968437" y="2773299"/>
                    <a:pt x="2007394" y="2765965"/>
                  </a:cubicBezTo>
                  <a:cubicBezTo>
                    <a:pt x="2073878" y="2753487"/>
                    <a:pt x="2130647" y="2712911"/>
                    <a:pt x="2184654" y="2671763"/>
                  </a:cubicBezTo>
                  <a:cubicBezTo>
                    <a:pt x="2245900" y="2625090"/>
                    <a:pt x="2304002" y="2573465"/>
                    <a:pt x="2372773" y="2538984"/>
                  </a:cubicBezTo>
                  <a:cubicBezTo>
                    <a:pt x="2394395" y="2528126"/>
                    <a:pt x="2416874" y="2518982"/>
                    <a:pt x="2439543" y="2510504"/>
                  </a:cubicBezTo>
                  <a:cubicBezTo>
                    <a:pt x="2509552" y="2484215"/>
                    <a:pt x="2580037" y="2459450"/>
                    <a:pt x="2650617" y="2434781"/>
                  </a:cubicBezTo>
                  <a:cubicBezTo>
                    <a:pt x="2695956" y="2418874"/>
                    <a:pt x="2741295" y="2402872"/>
                    <a:pt x="2785110" y="2383060"/>
                  </a:cubicBezTo>
                  <a:cubicBezTo>
                    <a:pt x="2824448" y="2365248"/>
                    <a:pt x="2862358" y="2344198"/>
                    <a:pt x="2897315" y="2318861"/>
                  </a:cubicBezTo>
                  <a:cubicBezTo>
                    <a:pt x="2934367" y="2292096"/>
                    <a:pt x="2968085" y="2260854"/>
                    <a:pt x="2997994" y="2226183"/>
                  </a:cubicBezTo>
                  <a:cubicBezTo>
                    <a:pt x="3020949" y="2199513"/>
                    <a:pt x="3041714" y="2170938"/>
                    <a:pt x="3061240" y="2141506"/>
                  </a:cubicBezTo>
                  <a:cubicBezTo>
                    <a:pt x="3091529" y="2095976"/>
                    <a:pt x="3119533" y="2049018"/>
                    <a:pt x="3152108" y="2005203"/>
                  </a:cubicBezTo>
                  <a:cubicBezTo>
                    <a:pt x="3188113" y="1956626"/>
                    <a:pt x="3229261" y="1912144"/>
                    <a:pt x="3274124" y="1871567"/>
                  </a:cubicBezTo>
                  <a:cubicBezTo>
                    <a:pt x="3311747" y="1837563"/>
                    <a:pt x="3351848" y="1806321"/>
                    <a:pt x="3388138" y="1770888"/>
                  </a:cubicBezTo>
                  <a:cubicBezTo>
                    <a:pt x="3416999" y="1742694"/>
                    <a:pt x="3443002" y="1711833"/>
                    <a:pt x="3466529" y="1679162"/>
                  </a:cubicBezTo>
                  <a:cubicBezTo>
                    <a:pt x="3495008" y="1639348"/>
                    <a:pt x="3519392" y="1596771"/>
                    <a:pt x="3538633" y="1551718"/>
                  </a:cubicBezTo>
                  <a:cubicBezTo>
                    <a:pt x="3562731" y="1495616"/>
                    <a:pt x="3578924" y="1436465"/>
                    <a:pt x="3588544" y="1376172"/>
                  </a:cubicBezTo>
                  <a:cubicBezTo>
                    <a:pt x="3592925" y="1348740"/>
                    <a:pt x="3595688" y="1321022"/>
                    <a:pt x="3597402" y="1293305"/>
                  </a:cubicBezTo>
                  <a:cubicBezTo>
                    <a:pt x="3605974" y="1155859"/>
                    <a:pt x="3717703" y="1018127"/>
                    <a:pt x="3721227" y="880491"/>
                  </a:cubicBezTo>
                  <a:cubicBezTo>
                    <a:pt x="3724751" y="740855"/>
                    <a:pt x="3743135" y="602171"/>
                    <a:pt x="3761137" y="463677"/>
                  </a:cubicBezTo>
                  <a:cubicBezTo>
                    <a:pt x="3776186" y="347758"/>
                    <a:pt x="3934968" y="116205"/>
                    <a:pt x="3946874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DDF45-08F0-46B6-A0B7-133735C94F47}"/>
                </a:ext>
              </a:extLst>
            </p:cNvPr>
            <p:cNvSpPr/>
            <p:nvPr/>
          </p:nvSpPr>
          <p:spPr>
            <a:xfrm>
              <a:off x="4395978" y="2441733"/>
              <a:ext cx="3665410" cy="2985611"/>
            </a:xfrm>
            <a:custGeom>
              <a:avLst/>
              <a:gdLst>
                <a:gd name="connsiteX0" fmla="*/ 0 w 3665410"/>
                <a:gd name="connsiteY0" fmla="*/ 2985611 h 2985611"/>
                <a:gd name="connsiteX1" fmla="*/ 166211 w 3665410"/>
                <a:gd name="connsiteY1" fmla="*/ 2699766 h 2985611"/>
                <a:gd name="connsiteX2" fmla="*/ 397002 w 3665410"/>
                <a:gd name="connsiteY2" fmla="*/ 2414969 h 2985611"/>
                <a:gd name="connsiteX3" fmla="*/ 620173 w 3665410"/>
                <a:gd name="connsiteY3" fmla="*/ 2237899 h 2985611"/>
                <a:gd name="connsiteX4" fmla="*/ 823341 w 3665410"/>
                <a:gd name="connsiteY4" fmla="*/ 2085499 h 2985611"/>
                <a:gd name="connsiteX5" fmla="*/ 1089565 w 3665410"/>
                <a:gd name="connsiteY5" fmla="*/ 1911477 h 2985611"/>
                <a:gd name="connsiteX6" fmla="*/ 1145000 w 3665410"/>
                <a:gd name="connsiteY6" fmla="*/ 1886807 h 2985611"/>
                <a:gd name="connsiteX7" fmla="*/ 1375791 w 3665410"/>
                <a:gd name="connsiteY7" fmla="*/ 1842135 h 2985611"/>
                <a:gd name="connsiteX8" fmla="*/ 1486567 w 3665410"/>
                <a:gd name="connsiteY8" fmla="*/ 1857566 h 2985611"/>
                <a:gd name="connsiteX9" fmla="*/ 1568101 w 3665410"/>
                <a:gd name="connsiteY9" fmla="*/ 1871377 h 2985611"/>
                <a:gd name="connsiteX10" fmla="*/ 1810607 w 3665410"/>
                <a:gd name="connsiteY10" fmla="*/ 1871377 h 2985611"/>
                <a:gd name="connsiteX11" fmla="*/ 1997964 w 3665410"/>
                <a:gd name="connsiteY11" fmla="*/ 1790605 h 2985611"/>
                <a:gd name="connsiteX12" fmla="*/ 2109883 w 3665410"/>
                <a:gd name="connsiteY12" fmla="*/ 1702784 h 2985611"/>
                <a:gd name="connsiteX13" fmla="*/ 2321433 w 3665410"/>
                <a:gd name="connsiteY13" fmla="*/ 1552384 h 2985611"/>
                <a:gd name="connsiteX14" fmla="*/ 2558891 w 3665410"/>
                <a:gd name="connsiteY14" fmla="*/ 1453420 h 2985611"/>
                <a:gd name="connsiteX15" fmla="*/ 2709767 w 3665410"/>
                <a:gd name="connsiteY15" fmla="*/ 1377887 h 2985611"/>
                <a:gd name="connsiteX16" fmla="*/ 2885408 w 3665410"/>
                <a:gd name="connsiteY16" fmla="*/ 1237393 h 2985611"/>
                <a:gd name="connsiteX17" fmla="*/ 3017711 w 3665410"/>
                <a:gd name="connsiteY17" fmla="*/ 1072229 h 2985611"/>
                <a:gd name="connsiteX18" fmla="*/ 3150680 w 3665410"/>
                <a:gd name="connsiteY18" fmla="*/ 921830 h 2985611"/>
                <a:gd name="connsiteX19" fmla="*/ 3255169 w 3665410"/>
                <a:gd name="connsiteY19" fmla="*/ 801815 h 2985611"/>
                <a:gd name="connsiteX20" fmla="*/ 3339275 w 3665410"/>
                <a:gd name="connsiteY20" fmla="*/ 694182 h 2985611"/>
                <a:gd name="connsiteX21" fmla="*/ 3409188 w 3665410"/>
                <a:gd name="connsiteY21" fmla="*/ 546926 h 2985611"/>
                <a:gd name="connsiteX22" fmla="*/ 3464243 w 3665410"/>
                <a:gd name="connsiteY22" fmla="*/ 347663 h 2985611"/>
                <a:gd name="connsiteX23" fmla="*/ 3665411 w 3665410"/>
                <a:gd name="connsiteY23" fmla="*/ 0 h 2985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65410" h="2985611">
                  <a:moveTo>
                    <a:pt x="0" y="2985611"/>
                  </a:moveTo>
                  <a:cubicBezTo>
                    <a:pt x="0" y="2985611"/>
                    <a:pt x="86773" y="2802827"/>
                    <a:pt x="166211" y="2699766"/>
                  </a:cubicBezTo>
                  <a:cubicBezTo>
                    <a:pt x="240983" y="2602706"/>
                    <a:pt x="309182" y="2500122"/>
                    <a:pt x="397002" y="2414969"/>
                  </a:cubicBezTo>
                  <a:cubicBezTo>
                    <a:pt x="465296" y="2348865"/>
                    <a:pt x="543592" y="2294477"/>
                    <a:pt x="620173" y="2237899"/>
                  </a:cubicBezTo>
                  <a:cubicBezTo>
                    <a:pt x="688277" y="2187607"/>
                    <a:pt x="755333" y="2135886"/>
                    <a:pt x="823341" y="2085499"/>
                  </a:cubicBezTo>
                  <a:cubicBezTo>
                    <a:pt x="908685" y="2022253"/>
                    <a:pt x="994791" y="1959197"/>
                    <a:pt x="1089565" y="1911477"/>
                  </a:cubicBezTo>
                  <a:cubicBezTo>
                    <a:pt x="1107662" y="1902428"/>
                    <a:pt x="1126141" y="1894141"/>
                    <a:pt x="1145000" y="1886807"/>
                  </a:cubicBezTo>
                  <a:cubicBezTo>
                    <a:pt x="1218819" y="1858232"/>
                    <a:pt x="1296924" y="1838611"/>
                    <a:pt x="1375791" y="1842135"/>
                  </a:cubicBezTo>
                  <a:cubicBezTo>
                    <a:pt x="1413129" y="1843754"/>
                    <a:pt x="1449896" y="1850422"/>
                    <a:pt x="1486567" y="1857566"/>
                  </a:cubicBezTo>
                  <a:cubicBezTo>
                    <a:pt x="1513618" y="1862804"/>
                    <a:pt x="1540859" y="1867376"/>
                    <a:pt x="1568101" y="1871377"/>
                  </a:cubicBezTo>
                  <a:cubicBezTo>
                    <a:pt x="1648778" y="1883188"/>
                    <a:pt x="1730978" y="1887665"/>
                    <a:pt x="1810607" y="1871377"/>
                  </a:cubicBezTo>
                  <a:cubicBezTo>
                    <a:pt x="1877854" y="1857661"/>
                    <a:pt x="1941100" y="1829086"/>
                    <a:pt x="1997964" y="1790605"/>
                  </a:cubicBezTo>
                  <a:cubicBezTo>
                    <a:pt x="2037302" y="1764030"/>
                    <a:pt x="2073497" y="1733264"/>
                    <a:pt x="2109883" y="1702784"/>
                  </a:cubicBezTo>
                  <a:cubicBezTo>
                    <a:pt x="2176367" y="1647063"/>
                    <a:pt x="2244852" y="1593151"/>
                    <a:pt x="2321433" y="1552384"/>
                  </a:cubicBezTo>
                  <a:cubicBezTo>
                    <a:pt x="2397157" y="1512094"/>
                    <a:pt x="2479548" y="1486281"/>
                    <a:pt x="2558891" y="1453420"/>
                  </a:cubicBezTo>
                  <a:cubicBezTo>
                    <a:pt x="2610898" y="1431798"/>
                    <a:pt x="2661571" y="1407033"/>
                    <a:pt x="2709767" y="1377887"/>
                  </a:cubicBezTo>
                  <a:cubicBezTo>
                    <a:pt x="2774252" y="1338929"/>
                    <a:pt x="2834069" y="1292447"/>
                    <a:pt x="2885408" y="1237393"/>
                  </a:cubicBezTo>
                  <a:cubicBezTo>
                    <a:pt x="2933605" y="1185767"/>
                    <a:pt x="2973324" y="1127093"/>
                    <a:pt x="3017711" y="1072229"/>
                  </a:cubicBezTo>
                  <a:cubicBezTo>
                    <a:pt x="3059811" y="1020223"/>
                    <a:pt x="3105912" y="971645"/>
                    <a:pt x="3150680" y="921830"/>
                  </a:cubicBezTo>
                  <a:cubicBezTo>
                    <a:pt x="3186113" y="882396"/>
                    <a:pt x="3220593" y="842010"/>
                    <a:pt x="3255169" y="801815"/>
                  </a:cubicBezTo>
                  <a:cubicBezTo>
                    <a:pt x="3284887" y="767239"/>
                    <a:pt x="3314605" y="732473"/>
                    <a:pt x="3339275" y="694182"/>
                  </a:cubicBezTo>
                  <a:cubicBezTo>
                    <a:pt x="3368707" y="648367"/>
                    <a:pt x="3390138" y="597980"/>
                    <a:pt x="3409188" y="546926"/>
                  </a:cubicBezTo>
                  <a:cubicBezTo>
                    <a:pt x="3433382" y="482156"/>
                    <a:pt x="3453384" y="415861"/>
                    <a:pt x="3464243" y="347663"/>
                  </a:cubicBezTo>
                  <a:cubicBezTo>
                    <a:pt x="3476244" y="272224"/>
                    <a:pt x="3661696" y="76295"/>
                    <a:pt x="366541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9D0CC0F-710D-43F4-BC86-763767420133}"/>
                </a:ext>
              </a:extLst>
            </p:cNvPr>
            <p:cNvSpPr/>
            <p:nvPr/>
          </p:nvSpPr>
          <p:spPr>
            <a:xfrm>
              <a:off x="7790402" y="5229700"/>
              <a:ext cx="285940" cy="199072"/>
            </a:xfrm>
            <a:custGeom>
              <a:avLst/>
              <a:gdLst>
                <a:gd name="connsiteX0" fmla="*/ 0 w 285940"/>
                <a:gd name="connsiteY0" fmla="*/ 199073 h 199072"/>
                <a:gd name="connsiteX1" fmla="*/ 285940 w 285940"/>
                <a:gd name="connsiteY1" fmla="*/ 0 h 1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940" h="199072">
                  <a:moveTo>
                    <a:pt x="0" y="199073"/>
                  </a:moveTo>
                  <a:cubicBezTo>
                    <a:pt x="0" y="199073"/>
                    <a:pt x="242125" y="39243"/>
                    <a:pt x="28594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FB36AB6-CB81-495A-8A33-C0BCE67D6F23}"/>
                </a:ext>
              </a:extLst>
            </p:cNvPr>
            <p:cNvSpPr/>
            <p:nvPr/>
          </p:nvSpPr>
          <p:spPr>
            <a:xfrm>
              <a:off x="7393114" y="5049773"/>
              <a:ext cx="655796" cy="381190"/>
            </a:xfrm>
            <a:custGeom>
              <a:avLst/>
              <a:gdLst>
                <a:gd name="connsiteX0" fmla="*/ 0 w 655796"/>
                <a:gd name="connsiteY0" fmla="*/ 381190 h 381190"/>
                <a:gd name="connsiteX1" fmla="*/ 655796 w 655796"/>
                <a:gd name="connsiteY1" fmla="*/ 0 h 381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55796" h="381190">
                  <a:moveTo>
                    <a:pt x="0" y="381190"/>
                  </a:moveTo>
                  <a:cubicBezTo>
                    <a:pt x="0" y="381190"/>
                    <a:pt x="461105" y="172117"/>
                    <a:pt x="65579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993F7E6-ABF6-482D-BEA5-B4E607DDB433}"/>
                </a:ext>
              </a:extLst>
            </p:cNvPr>
            <p:cNvSpPr/>
            <p:nvPr/>
          </p:nvSpPr>
          <p:spPr>
            <a:xfrm>
              <a:off x="5154072" y="3867816"/>
              <a:ext cx="2907315" cy="1544764"/>
            </a:xfrm>
            <a:custGeom>
              <a:avLst/>
              <a:gdLst>
                <a:gd name="connsiteX0" fmla="*/ 0 w 2907315"/>
                <a:gd name="connsiteY0" fmla="*/ 1544764 h 1544764"/>
                <a:gd name="connsiteX1" fmla="*/ 201644 w 2907315"/>
                <a:gd name="connsiteY1" fmla="*/ 1352550 h 1544764"/>
                <a:gd name="connsiteX2" fmla="*/ 423196 w 2907315"/>
                <a:gd name="connsiteY2" fmla="*/ 1196054 h 1544764"/>
                <a:gd name="connsiteX3" fmla="*/ 782193 w 2907315"/>
                <a:gd name="connsiteY3" fmla="*/ 1099947 h 1544764"/>
                <a:gd name="connsiteX4" fmla="*/ 1052513 w 2907315"/>
                <a:gd name="connsiteY4" fmla="*/ 1042321 h 1544764"/>
                <a:gd name="connsiteX5" fmla="*/ 1311783 w 2907315"/>
                <a:gd name="connsiteY5" fmla="*/ 1056037 h 1544764"/>
                <a:gd name="connsiteX6" fmla="*/ 1484662 w 2907315"/>
                <a:gd name="connsiteY6" fmla="*/ 1083469 h 1544764"/>
                <a:gd name="connsiteX7" fmla="*/ 1788224 w 2907315"/>
                <a:gd name="connsiteY7" fmla="*/ 1023080 h 1544764"/>
                <a:gd name="connsiteX8" fmla="*/ 2269045 w 2907315"/>
                <a:gd name="connsiteY8" fmla="*/ 734758 h 1544764"/>
                <a:gd name="connsiteX9" fmla="*/ 2534984 w 2907315"/>
                <a:gd name="connsiteY9" fmla="*/ 572738 h 1544764"/>
                <a:gd name="connsiteX10" fmla="*/ 2907316 w 2907315"/>
                <a:gd name="connsiteY10" fmla="*/ 0 h 1544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07315" h="1544764">
                  <a:moveTo>
                    <a:pt x="0" y="1544764"/>
                  </a:moveTo>
                  <a:cubicBezTo>
                    <a:pt x="0" y="1544764"/>
                    <a:pt x="98012" y="1443990"/>
                    <a:pt x="201644" y="1352550"/>
                  </a:cubicBezTo>
                  <a:cubicBezTo>
                    <a:pt x="271272" y="1291209"/>
                    <a:pt x="343662" y="1234249"/>
                    <a:pt x="423196" y="1196054"/>
                  </a:cubicBezTo>
                  <a:cubicBezTo>
                    <a:pt x="537591" y="1141095"/>
                    <a:pt x="661226" y="1127189"/>
                    <a:pt x="782193" y="1099947"/>
                  </a:cubicBezTo>
                  <a:cubicBezTo>
                    <a:pt x="872300" y="1079659"/>
                    <a:pt x="961358" y="1051370"/>
                    <a:pt x="1052513" y="1042321"/>
                  </a:cubicBezTo>
                  <a:cubicBezTo>
                    <a:pt x="1139000" y="1033653"/>
                    <a:pt x="1225868" y="1040321"/>
                    <a:pt x="1311783" y="1056037"/>
                  </a:cubicBezTo>
                  <a:cubicBezTo>
                    <a:pt x="1369314" y="1066609"/>
                    <a:pt x="1426559" y="1079373"/>
                    <a:pt x="1484662" y="1083469"/>
                  </a:cubicBezTo>
                  <a:cubicBezTo>
                    <a:pt x="1587913" y="1090803"/>
                    <a:pt x="1690402" y="1064800"/>
                    <a:pt x="1788224" y="1023080"/>
                  </a:cubicBezTo>
                  <a:cubicBezTo>
                    <a:pt x="1956721" y="951262"/>
                    <a:pt x="2106549" y="825722"/>
                    <a:pt x="2269045" y="734758"/>
                  </a:cubicBezTo>
                  <a:cubicBezTo>
                    <a:pt x="2359438" y="684181"/>
                    <a:pt x="2452497" y="640556"/>
                    <a:pt x="2534984" y="572738"/>
                  </a:cubicBezTo>
                  <a:cubicBezTo>
                    <a:pt x="2673001" y="459391"/>
                    <a:pt x="2847023" y="191453"/>
                    <a:pt x="2907316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DCA0B097-C21A-40B4-95E4-2FFA9697F824}"/>
                </a:ext>
              </a:extLst>
            </p:cNvPr>
            <p:cNvSpPr/>
            <p:nvPr/>
          </p:nvSpPr>
          <p:spPr>
            <a:xfrm>
              <a:off x="4907946" y="3479100"/>
              <a:ext cx="3168300" cy="1952434"/>
            </a:xfrm>
            <a:custGeom>
              <a:avLst/>
              <a:gdLst>
                <a:gd name="connsiteX0" fmla="*/ 0 w 3168300"/>
                <a:gd name="connsiteY0" fmla="*/ 1952435 h 1952434"/>
                <a:gd name="connsiteX1" fmla="*/ 202121 w 3168300"/>
                <a:gd name="connsiteY1" fmla="*/ 1687068 h 1952434"/>
                <a:gd name="connsiteX2" fmla="*/ 545116 w 3168300"/>
                <a:gd name="connsiteY2" fmla="*/ 1450277 h 1952434"/>
                <a:gd name="connsiteX3" fmla="*/ 906780 w 3168300"/>
                <a:gd name="connsiteY3" fmla="*/ 1354455 h 1952434"/>
                <a:gd name="connsiteX4" fmla="*/ 1332262 w 3168300"/>
                <a:gd name="connsiteY4" fmla="*/ 1285304 h 1952434"/>
                <a:gd name="connsiteX5" fmla="*/ 1691259 w 3168300"/>
                <a:gd name="connsiteY5" fmla="*/ 1240060 h 1952434"/>
                <a:gd name="connsiteX6" fmla="*/ 2010346 w 3168300"/>
                <a:gd name="connsiteY6" fmla="*/ 1141667 h 1952434"/>
                <a:gd name="connsiteX7" fmla="*/ 2393252 w 3168300"/>
                <a:gd name="connsiteY7" fmla="*/ 1027271 h 1952434"/>
                <a:gd name="connsiteX8" fmla="*/ 2582037 w 3168300"/>
                <a:gd name="connsiteY8" fmla="*/ 958120 h 1952434"/>
                <a:gd name="connsiteX9" fmla="*/ 2760155 w 3168300"/>
                <a:gd name="connsiteY9" fmla="*/ 827723 h 1952434"/>
                <a:gd name="connsiteX10" fmla="*/ 2914364 w 3168300"/>
                <a:gd name="connsiteY10" fmla="*/ 567023 h 1952434"/>
                <a:gd name="connsiteX11" fmla="*/ 3168301 w 3168300"/>
                <a:gd name="connsiteY11" fmla="*/ 0 h 195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68300" h="1952434">
                  <a:moveTo>
                    <a:pt x="0" y="1952435"/>
                  </a:moveTo>
                  <a:cubicBezTo>
                    <a:pt x="0" y="1952435"/>
                    <a:pt x="91059" y="1796415"/>
                    <a:pt x="202121" y="1687068"/>
                  </a:cubicBezTo>
                  <a:cubicBezTo>
                    <a:pt x="301943" y="1588675"/>
                    <a:pt x="416528" y="1505617"/>
                    <a:pt x="545116" y="1450277"/>
                  </a:cubicBezTo>
                  <a:cubicBezTo>
                    <a:pt x="659987" y="1400747"/>
                    <a:pt x="783622" y="1377601"/>
                    <a:pt x="906780" y="1354455"/>
                  </a:cubicBezTo>
                  <a:cubicBezTo>
                    <a:pt x="1048036" y="1327976"/>
                    <a:pt x="1189482" y="1301972"/>
                    <a:pt x="1332262" y="1285304"/>
                  </a:cubicBezTo>
                  <a:cubicBezTo>
                    <a:pt x="1452182" y="1271302"/>
                    <a:pt x="1573340" y="1265873"/>
                    <a:pt x="1691259" y="1240060"/>
                  </a:cubicBezTo>
                  <a:cubicBezTo>
                    <a:pt x="1800035" y="1216247"/>
                    <a:pt x="1904619" y="1176718"/>
                    <a:pt x="2010346" y="1141667"/>
                  </a:cubicBezTo>
                  <a:cubicBezTo>
                    <a:pt x="2136743" y="1099661"/>
                    <a:pt x="2265902" y="1066229"/>
                    <a:pt x="2393252" y="1027271"/>
                  </a:cubicBezTo>
                  <a:cubicBezTo>
                    <a:pt x="2457450" y="1007650"/>
                    <a:pt x="2521744" y="987552"/>
                    <a:pt x="2582037" y="958120"/>
                  </a:cubicBezTo>
                  <a:cubicBezTo>
                    <a:pt x="2648807" y="925449"/>
                    <a:pt x="2710815" y="883349"/>
                    <a:pt x="2760155" y="827723"/>
                  </a:cubicBezTo>
                  <a:cubicBezTo>
                    <a:pt x="2827496" y="751904"/>
                    <a:pt x="2867978" y="657511"/>
                    <a:pt x="2914364" y="567023"/>
                  </a:cubicBezTo>
                  <a:cubicBezTo>
                    <a:pt x="2972753" y="453200"/>
                    <a:pt x="3119152" y="118015"/>
                    <a:pt x="3168301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B2AF0F5-7EAA-4BAB-8DE2-D84E124170FA}"/>
                </a:ext>
              </a:extLst>
            </p:cNvPr>
            <p:cNvSpPr/>
            <p:nvPr/>
          </p:nvSpPr>
          <p:spPr>
            <a:xfrm>
              <a:off x="4704778" y="2976752"/>
              <a:ext cx="3356800" cy="2452020"/>
            </a:xfrm>
            <a:custGeom>
              <a:avLst/>
              <a:gdLst>
                <a:gd name="connsiteX0" fmla="*/ 0 w 3356800"/>
                <a:gd name="connsiteY0" fmla="*/ 2452021 h 2452020"/>
                <a:gd name="connsiteX1" fmla="*/ 130874 w 3356800"/>
                <a:gd name="connsiteY1" fmla="*/ 2247710 h 2452020"/>
                <a:gd name="connsiteX2" fmla="*/ 437197 w 3356800"/>
                <a:gd name="connsiteY2" fmla="*/ 1941195 h 2452020"/>
                <a:gd name="connsiteX3" fmla="*/ 737140 w 3356800"/>
                <a:gd name="connsiteY3" fmla="*/ 1736884 h 2452020"/>
                <a:gd name="connsiteX4" fmla="*/ 1031843 w 3356800"/>
                <a:gd name="connsiteY4" fmla="*/ 1685068 h 2452020"/>
                <a:gd name="connsiteX5" fmla="*/ 1287304 w 3356800"/>
                <a:gd name="connsiteY5" fmla="*/ 1655826 h 2452020"/>
                <a:gd name="connsiteX6" fmla="*/ 1471994 w 3356800"/>
                <a:gd name="connsiteY6" fmla="*/ 1634300 h 2452020"/>
                <a:gd name="connsiteX7" fmla="*/ 1898237 w 3356800"/>
                <a:gd name="connsiteY7" fmla="*/ 1512665 h 2452020"/>
                <a:gd name="connsiteX8" fmla="*/ 2229136 w 3356800"/>
                <a:gd name="connsiteY8" fmla="*/ 1355598 h 2452020"/>
                <a:gd name="connsiteX9" fmla="*/ 2512314 w 3356800"/>
                <a:gd name="connsiteY9" fmla="*/ 1238631 h 2452020"/>
                <a:gd name="connsiteX10" fmla="*/ 2758535 w 3356800"/>
                <a:gd name="connsiteY10" fmla="*/ 1096994 h 2452020"/>
                <a:gd name="connsiteX11" fmla="*/ 2935510 w 3356800"/>
                <a:gd name="connsiteY11" fmla="*/ 919925 h 2452020"/>
                <a:gd name="connsiteX12" fmla="*/ 3081719 w 3356800"/>
                <a:gd name="connsiteY12" fmla="*/ 687419 h 2452020"/>
                <a:gd name="connsiteX13" fmla="*/ 3356800 w 3356800"/>
                <a:gd name="connsiteY13" fmla="*/ 0 h 2452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56800" h="2452020">
                  <a:moveTo>
                    <a:pt x="0" y="2452021"/>
                  </a:moveTo>
                  <a:cubicBezTo>
                    <a:pt x="0" y="2452021"/>
                    <a:pt x="57150" y="2344198"/>
                    <a:pt x="130874" y="2247710"/>
                  </a:cubicBezTo>
                  <a:cubicBezTo>
                    <a:pt x="218694" y="2132648"/>
                    <a:pt x="328136" y="2036635"/>
                    <a:pt x="437197" y="1941195"/>
                  </a:cubicBezTo>
                  <a:cubicBezTo>
                    <a:pt x="529304" y="1860709"/>
                    <a:pt x="623030" y="1779556"/>
                    <a:pt x="737140" y="1736884"/>
                  </a:cubicBezTo>
                  <a:cubicBezTo>
                    <a:pt x="830866" y="1701736"/>
                    <a:pt x="932021" y="1695450"/>
                    <a:pt x="1031843" y="1685068"/>
                  </a:cubicBezTo>
                  <a:cubicBezTo>
                    <a:pt x="1117092" y="1676210"/>
                    <a:pt x="1202055" y="1665160"/>
                    <a:pt x="1287304" y="1655826"/>
                  </a:cubicBezTo>
                  <a:cubicBezTo>
                    <a:pt x="1348931" y="1649063"/>
                    <a:pt x="1410653" y="1643539"/>
                    <a:pt x="1471994" y="1634300"/>
                  </a:cubicBezTo>
                  <a:cubicBezTo>
                    <a:pt x="1618679" y="1612011"/>
                    <a:pt x="1761935" y="1571149"/>
                    <a:pt x="1898237" y="1512665"/>
                  </a:cubicBezTo>
                  <a:cubicBezTo>
                    <a:pt x="2010442" y="1464564"/>
                    <a:pt x="2117503" y="1405128"/>
                    <a:pt x="2229136" y="1355598"/>
                  </a:cubicBezTo>
                  <a:cubicBezTo>
                    <a:pt x="2322481" y="1314164"/>
                    <a:pt x="2418969" y="1280160"/>
                    <a:pt x="2512314" y="1238631"/>
                  </a:cubicBezTo>
                  <a:cubicBezTo>
                    <a:pt x="2599087" y="1199960"/>
                    <a:pt x="2683193" y="1154811"/>
                    <a:pt x="2758535" y="1096994"/>
                  </a:cubicBezTo>
                  <a:cubicBezTo>
                    <a:pt x="2825020" y="1046035"/>
                    <a:pt x="2883789" y="985837"/>
                    <a:pt x="2935510" y="919925"/>
                  </a:cubicBezTo>
                  <a:cubicBezTo>
                    <a:pt x="2992184" y="847725"/>
                    <a:pt x="3039904" y="769144"/>
                    <a:pt x="3081719" y="687419"/>
                  </a:cubicBezTo>
                  <a:cubicBezTo>
                    <a:pt x="3138297" y="576739"/>
                    <a:pt x="3314129" y="116776"/>
                    <a:pt x="3356800" y="0"/>
                  </a:cubicBezTo>
                </a:path>
              </a:pathLst>
            </a:custGeom>
            <a:noFill/>
            <a:ln w="9525" cap="rnd">
              <a:solidFill>
                <a:schemeClr val="accent2">
                  <a:alpha val="75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60C036-BBCE-4F9E-AD56-DD36D4407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A5D7EC-1E6A-473F-B5A4-18CDFB6CF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9981C7-34D5-49A4-949D-715FD4BD8F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0DAF61AA-5A98-4049-A93E-477E5505141A}" type="datetimeFigureOut">
              <a:rPr lang="en-US" smtClean="0"/>
              <a:pPr/>
              <a:t>10/24/2023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5CE6E-733D-4C60-B40B-C7C10CB5AF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900" kern="1200" cap="all" spc="200" dirty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80D8B-7909-4114-8EBA-C3086DC62B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900" kern="1200" cap="all" spc="200" smtClean="0">
                <a:solidFill>
                  <a:schemeClr val="accent1"/>
                </a:solidFill>
                <a:latin typeface="+mn-lt"/>
                <a:ea typeface="+mn-ea"/>
                <a:cs typeface="Segoe UI Semilight" panose="020B0402040204020203" pitchFamily="34" charset="0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431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accent5"/>
        </a:buClr>
        <a:buFont typeface="Avenir Next LT Pro" panose="020B0504020202020204" pitchFamily="34" charset="0"/>
        <a:buChar char="+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accent5"/>
        </a:buClr>
        <a:buFont typeface="Avenir Next LT Pro" panose="020B0504020202020204" pitchFamily="34" charset="0"/>
        <a:buChar char="+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D294E7E-62D8-48F8-A01E-1A457B5CA0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CADCC9-9C0D-4CE3-8966-44472EFCF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FD221C-EDD3-49D9-90A7-260CECEE1C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Абстрактный фон из дыма">
            <a:extLst>
              <a:ext uri="{FF2B5EF4-FFF2-40B4-BE49-F238E27FC236}">
                <a16:creationId xmlns:a16="http://schemas.microsoft.com/office/drawing/2014/main" id="{97205135-521D-95C8-9B13-4EE3F51C7F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</a:blip>
          <a:srcRect t="6398" r="-1" b="9011"/>
          <a:stretch/>
        </p:blipFill>
        <p:spPr>
          <a:xfrm>
            <a:off x="20" y="10"/>
            <a:ext cx="12188932" cy="6856614"/>
          </a:xfrm>
          <a:prstGeom prst="rect">
            <a:avLst/>
          </a:prstGeom>
        </p:spPr>
      </p:pic>
      <p:grpSp>
        <p:nvGrpSpPr>
          <p:cNvPr id="15" name="Top Left">
            <a:extLst>
              <a:ext uri="{FF2B5EF4-FFF2-40B4-BE49-F238E27FC236}">
                <a16:creationId xmlns:a16="http://schemas.microsoft.com/office/drawing/2014/main" id="{B858DA4F-B13B-4D82-A95F-CBF114BDDD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76200" y="1"/>
            <a:ext cx="6711876" cy="4495800"/>
            <a:chOff x="-16788" y="0"/>
            <a:chExt cx="9475836" cy="6347177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4C0D61-C854-46C1-85D7-10CCCB9522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00" y="22951"/>
              <a:ext cx="9345148" cy="6324226"/>
            </a:xfrm>
            <a:custGeom>
              <a:avLst/>
              <a:gdLst>
                <a:gd name="connsiteX0" fmla="*/ 0 w 7097124"/>
                <a:gd name="connsiteY0" fmla="*/ 3198971 h 4802900"/>
                <a:gd name="connsiteX1" fmla="*/ 219837 w 7097124"/>
                <a:gd name="connsiteY1" fmla="*/ 3452527 h 4802900"/>
                <a:gd name="connsiteX2" fmla="*/ 399288 w 7097124"/>
                <a:gd name="connsiteY2" fmla="*/ 3536347 h 4802900"/>
                <a:gd name="connsiteX3" fmla="*/ 744188 w 7097124"/>
                <a:gd name="connsiteY3" fmla="*/ 3536347 h 4802900"/>
                <a:gd name="connsiteX4" fmla="*/ 981456 w 7097124"/>
                <a:gd name="connsiteY4" fmla="*/ 3536347 h 4802900"/>
                <a:gd name="connsiteX5" fmla="*/ 1116997 w 7097124"/>
                <a:gd name="connsiteY5" fmla="*/ 3620167 h 4802900"/>
                <a:gd name="connsiteX6" fmla="*/ 1236631 w 7097124"/>
                <a:gd name="connsiteY6" fmla="*/ 3765804 h 4802900"/>
                <a:gd name="connsiteX7" fmla="*/ 1378172 w 7097124"/>
                <a:gd name="connsiteY7" fmla="*/ 3987260 h 4802900"/>
                <a:gd name="connsiteX8" fmla="*/ 1545622 w 7097124"/>
                <a:gd name="connsiteY8" fmla="*/ 4340352 h 4802900"/>
                <a:gd name="connsiteX9" fmla="*/ 1697165 w 7097124"/>
                <a:gd name="connsiteY9" fmla="*/ 4615625 h 4802900"/>
                <a:gd name="connsiteX10" fmla="*/ 1800892 w 7097124"/>
                <a:gd name="connsiteY10" fmla="*/ 4719352 h 4802900"/>
                <a:gd name="connsiteX11" fmla="*/ 2205609 w 7097124"/>
                <a:gd name="connsiteY11" fmla="*/ 4765262 h 4802900"/>
                <a:gd name="connsiteX12" fmla="*/ 2658237 w 7097124"/>
                <a:gd name="connsiteY12" fmla="*/ 4721352 h 4802900"/>
                <a:gd name="connsiteX13" fmla="*/ 2825686 w 7097124"/>
                <a:gd name="connsiteY13" fmla="*/ 4701445 h 4802900"/>
                <a:gd name="connsiteX14" fmla="*/ 3124772 w 7097124"/>
                <a:gd name="connsiteY14" fmla="*/ 4759262 h 4802900"/>
                <a:gd name="connsiteX15" fmla="*/ 3435858 w 7097124"/>
                <a:gd name="connsiteY15" fmla="*/ 4801172 h 4802900"/>
                <a:gd name="connsiteX16" fmla="*/ 3718941 w 7097124"/>
                <a:gd name="connsiteY16" fmla="*/ 4775264 h 4802900"/>
                <a:gd name="connsiteX17" fmla="*/ 3992118 w 7097124"/>
                <a:gd name="connsiteY17" fmla="*/ 4619625 h 4802900"/>
                <a:gd name="connsiteX18" fmla="*/ 4219385 w 7097124"/>
                <a:gd name="connsiteY18" fmla="*/ 4408170 h 4802900"/>
                <a:gd name="connsiteX19" fmla="*/ 4564285 w 7097124"/>
                <a:gd name="connsiteY19" fmla="*/ 4031171 h 4802900"/>
                <a:gd name="connsiteX20" fmla="*/ 4871371 w 7097124"/>
                <a:gd name="connsiteY20" fmla="*/ 3694081 h 4802900"/>
                <a:gd name="connsiteX21" fmla="*/ 5292090 w 7097124"/>
                <a:gd name="connsiteY21" fmla="*/ 3241262 h 4802900"/>
                <a:gd name="connsiteX22" fmla="*/ 5551265 w 7097124"/>
                <a:gd name="connsiteY22" fmla="*/ 2874169 h 4802900"/>
                <a:gd name="connsiteX23" fmla="*/ 5788533 w 7097124"/>
                <a:gd name="connsiteY23" fmla="*/ 2409349 h 4802900"/>
                <a:gd name="connsiteX24" fmla="*/ 5959983 w 7097124"/>
                <a:gd name="connsiteY24" fmla="*/ 2106168 h 4802900"/>
                <a:gd name="connsiteX25" fmla="*/ 6209252 w 7097124"/>
                <a:gd name="connsiteY25" fmla="*/ 1872806 h 4802900"/>
                <a:gd name="connsiteX26" fmla="*/ 6510338 w 7097124"/>
                <a:gd name="connsiteY26" fmla="*/ 1613440 h 4802900"/>
                <a:gd name="connsiteX27" fmla="*/ 6779514 w 7097124"/>
                <a:gd name="connsiteY27" fmla="*/ 1344168 h 4802900"/>
                <a:gd name="connsiteX28" fmla="*/ 6994874 w 7097124"/>
                <a:gd name="connsiteY28" fmla="*/ 987076 h 4802900"/>
                <a:gd name="connsiteX29" fmla="*/ 7094601 w 7097124"/>
                <a:gd name="connsiteY29" fmla="*/ 685895 h 4802900"/>
                <a:gd name="connsiteX30" fmla="*/ 6947059 w 7097124"/>
                <a:gd name="connsiteY30" fmla="*/ 227076 h 4802900"/>
                <a:gd name="connsiteX31" fmla="*/ 6739128 w 7097124"/>
                <a:gd name="connsiteY31" fmla="*/ 0 h 480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097124" h="4802900">
                  <a:moveTo>
                    <a:pt x="0" y="3198971"/>
                  </a:moveTo>
                  <a:cubicBezTo>
                    <a:pt x="32385" y="3249454"/>
                    <a:pt x="174403" y="3413570"/>
                    <a:pt x="219837" y="3452527"/>
                  </a:cubicBezTo>
                  <a:cubicBezTo>
                    <a:pt x="270701" y="3496151"/>
                    <a:pt x="333756" y="3521869"/>
                    <a:pt x="399288" y="3536347"/>
                  </a:cubicBezTo>
                  <a:cubicBezTo>
                    <a:pt x="512254" y="3561207"/>
                    <a:pt x="629222" y="3550634"/>
                    <a:pt x="744188" y="3536347"/>
                  </a:cubicBezTo>
                  <a:cubicBezTo>
                    <a:pt x="823817" y="3526441"/>
                    <a:pt x="905066" y="3513201"/>
                    <a:pt x="981456" y="3536347"/>
                  </a:cubicBezTo>
                  <a:cubicBezTo>
                    <a:pt x="1032986" y="3551968"/>
                    <a:pt x="1077944" y="3582924"/>
                    <a:pt x="1116997" y="3620167"/>
                  </a:cubicBezTo>
                  <a:cubicBezTo>
                    <a:pt x="1162526" y="3663601"/>
                    <a:pt x="1200245" y="3714369"/>
                    <a:pt x="1236631" y="3765804"/>
                  </a:cubicBezTo>
                  <a:cubicBezTo>
                    <a:pt x="1287304" y="3837337"/>
                    <a:pt x="1336167" y="3910298"/>
                    <a:pt x="1378172" y="3987260"/>
                  </a:cubicBezTo>
                  <a:cubicBezTo>
                    <a:pt x="1440656" y="4101560"/>
                    <a:pt x="1491425" y="4221766"/>
                    <a:pt x="1545622" y="4340352"/>
                  </a:cubicBezTo>
                  <a:cubicBezTo>
                    <a:pt x="1589342" y="4435888"/>
                    <a:pt x="1636014" y="4530376"/>
                    <a:pt x="1697165" y="4615625"/>
                  </a:cubicBezTo>
                  <a:cubicBezTo>
                    <a:pt x="1726025" y="4655820"/>
                    <a:pt x="1759553" y="4692396"/>
                    <a:pt x="1800892" y="4719352"/>
                  </a:cubicBezTo>
                  <a:cubicBezTo>
                    <a:pt x="1917097" y="4795076"/>
                    <a:pt x="2065592" y="4776121"/>
                    <a:pt x="2205609" y="4765262"/>
                  </a:cubicBezTo>
                  <a:cubicBezTo>
                    <a:pt x="2356866" y="4753452"/>
                    <a:pt x="2508599" y="4746117"/>
                    <a:pt x="2658237" y="4721352"/>
                  </a:cubicBezTo>
                  <a:cubicBezTo>
                    <a:pt x="2713863" y="4712208"/>
                    <a:pt x="2769394" y="4701445"/>
                    <a:pt x="2825686" y="4701445"/>
                  </a:cubicBezTo>
                  <a:cubicBezTo>
                    <a:pt x="2927509" y="4701254"/>
                    <a:pt x="3025331" y="4736116"/>
                    <a:pt x="3124772" y="4759262"/>
                  </a:cubicBezTo>
                  <a:cubicBezTo>
                    <a:pt x="3226880" y="4782979"/>
                    <a:pt x="3331083" y="4796219"/>
                    <a:pt x="3435858" y="4801172"/>
                  </a:cubicBezTo>
                  <a:cubicBezTo>
                    <a:pt x="3531394" y="4805648"/>
                    <a:pt x="3627692" y="4802886"/>
                    <a:pt x="3718941" y="4775264"/>
                  </a:cubicBezTo>
                  <a:cubicBezTo>
                    <a:pt x="3820001" y="4744593"/>
                    <a:pt x="3909441" y="4685824"/>
                    <a:pt x="3992118" y="4619625"/>
                  </a:cubicBezTo>
                  <a:cubicBezTo>
                    <a:pt x="4072985" y="4554951"/>
                    <a:pt x="4147376" y="4482656"/>
                    <a:pt x="4219385" y="4408170"/>
                  </a:cubicBezTo>
                  <a:cubicBezTo>
                    <a:pt x="4337780" y="4285679"/>
                    <a:pt x="4450937" y="4158234"/>
                    <a:pt x="4564285" y="4031171"/>
                  </a:cubicBezTo>
                  <a:cubicBezTo>
                    <a:pt x="4665536" y="3917728"/>
                    <a:pt x="4767072" y="3804666"/>
                    <a:pt x="4871371" y="3694081"/>
                  </a:cubicBezTo>
                  <a:cubicBezTo>
                    <a:pt x="5012722" y="3544062"/>
                    <a:pt x="5160455" y="3399854"/>
                    <a:pt x="5292090" y="3241262"/>
                  </a:cubicBezTo>
                  <a:cubicBezTo>
                    <a:pt x="5387912" y="3125819"/>
                    <a:pt x="5474970" y="3003328"/>
                    <a:pt x="5551265" y="2874169"/>
                  </a:cubicBezTo>
                  <a:cubicBezTo>
                    <a:pt x="5639848" y="2724341"/>
                    <a:pt x="5714524" y="2566987"/>
                    <a:pt x="5788533" y="2409349"/>
                  </a:cubicBezTo>
                  <a:cubicBezTo>
                    <a:pt x="5838064" y="2303812"/>
                    <a:pt x="5887593" y="2197322"/>
                    <a:pt x="5959983" y="2106168"/>
                  </a:cubicBezTo>
                  <a:cubicBezTo>
                    <a:pt x="6030945" y="2016824"/>
                    <a:pt x="6121051" y="1945481"/>
                    <a:pt x="6209252" y="1872806"/>
                  </a:cubicBezTo>
                  <a:cubicBezTo>
                    <a:pt x="6311456" y="1788509"/>
                    <a:pt x="6410897" y="1701070"/>
                    <a:pt x="6510338" y="1613440"/>
                  </a:cubicBezTo>
                  <a:cubicBezTo>
                    <a:pt x="6605874" y="1529334"/>
                    <a:pt x="6700076" y="1443419"/>
                    <a:pt x="6779514" y="1344168"/>
                  </a:cubicBezTo>
                  <a:cubicBezTo>
                    <a:pt x="6866573" y="1235393"/>
                    <a:pt x="6933248" y="1112139"/>
                    <a:pt x="6994874" y="987076"/>
                  </a:cubicBezTo>
                  <a:cubicBezTo>
                    <a:pt x="7042118" y="891159"/>
                    <a:pt x="7084219" y="792004"/>
                    <a:pt x="7094601" y="685895"/>
                  </a:cubicBezTo>
                  <a:cubicBezTo>
                    <a:pt x="7110699" y="520732"/>
                    <a:pt x="7048405" y="359093"/>
                    <a:pt x="6947059" y="227076"/>
                  </a:cubicBezTo>
                  <a:cubicBezTo>
                    <a:pt x="6861430" y="115538"/>
                    <a:pt x="6739128" y="0"/>
                    <a:pt x="6739128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C0CC377-89ED-4A85-84B3-011B44D54D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540" y="12542"/>
              <a:ext cx="9121489" cy="6188666"/>
            </a:xfrm>
            <a:custGeom>
              <a:avLst/>
              <a:gdLst>
                <a:gd name="connsiteX0" fmla="*/ 0 w 6891548"/>
                <a:gd name="connsiteY0" fmla="*/ 2860739 h 4699949"/>
                <a:gd name="connsiteX1" fmla="*/ 175451 w 6891548"/>
                <a:gd name="connsiteY1" fmla="*/ 3155252 h 4699949"/>
                <a:gd name="connsiteX2" fmla="*/ 341567 w 6891548"/>
                <a:gd name="connsiteY2" fmla="*/ 3294888 h 4699949"/>
                <a:gd name="connsiteX3" fmla="*/ 557594 w 6891548"/>
                <a:gd name="connsiteY3" fmla="*/ 3336417 h 4699949"/>
                <a:gd name="connsiteX4" fmla="*/ 753618 w 6891548"/>
                <a:gd name="connsiteY4" fmla="*/ 3278220 h 4699949"/>
                <a:gd name="connsiteX5" fmla="*/ 858298 w 6891548"/>
                <a:gd name="connsiteY5" fmla="*/ 3151918 h 4699949"/>
                <a:gd name="connsiteX6" fmla="*/ 846677 w 6891548"/>
                <a:gd name="connsiteY6" fmla="*/ 2907506 h 4699949"/>
                <a:gd name="connsiteX7" fmla="*/ 808482 w 6891548"/>
                <a:gd name="connsiteY7" fmla="*/ 2648141 h 4699949"/>
                <a:gd name="connsiteX8" fmla="*/ 785241 w 6891548"/>
                <a:gd name="connsiteY8" fmla="*/ 2513457 h 4699949"/>
                <a:gd name="connsiteX9" fmla="*/ 785241 w 6891548"/>
                <a:gd name="connsiteY9" fmla="*/ 2408682 h 4699949"/>
                <a:gd name="connsiteX10" fmla="*/ 908209 w 6891548"/>
                <a:gd name="connsiteY10" fmla="*/ 2310575 h 4699949"/>
                <a:gd name="connsiteX11" fmla="*/ 1089279 w 6891548"/>
                <a:gd name="connsiteY11" fmla="*/ 2325529 h 4699949"/>
                <a:gd name="connsiteX12" fmla="*/ 1198912 w 6891548"/>
                <a:gd name="connsiteY12" fmla="*/ 2410301 h 4699949"/>
                <a:gd name="connsiteX13" fmla="*/ 1252061 w 6891548"/>
                <a:gd name="connsiteY13" fmla="*/ 2638044 h 4699949"/>
                <a:gd name="connsiteX14" fmla="*/ 1147382 w 6891548"/>
                <a:gd name="connsiteY14" fmla="*/ 2968847 h 4699949"/>
                <a:gd name="connsiteX15" fmla="*/ 1115854 w 6891548"/>
                <a:gd name="connsiteY15" fmla="*/ 3194971 h 4699949"/>
                <a:gd name="connsiteX16" fmla="*/ 1215580 w 6891548"/>
                <a:gd name="connsiteY16" fmla="*/ 3447669 h 4699949"/>
                <a:gd name="connsiteX17" fmla="*/ 1396651 w 6891548"/>
                <a:gd name="connsiteY17" fmla="*/ 3783425 h 4699949"/>
                <a:gd name="connsiteX18" fmla="*/ 1507998 w 6891548"/>
                <a:gd name="connsiteY18" fmla="*/ 4014502 h 4699949"/>
                <a:gd name="connsiteX19" fmla="*/ 1678400 w 6891548"/>
                <a:gd name="connsiteY19" fmla="*/ 4312634 h 4699949"/>
                <a:gd name="connsiteX20" fmla="*/ 1838706 w 6891548"/>
                <a:gd name="connsiteY20" fmla="*/ 4504182 h 4699949"/>
                <a:gd name="connsiteX21" fmla="*/ 1996630 w 6891548"/>
                <a:gd name="connsiteY21" fmla="*/ 4595146 h 4699949"/>
                <a:gd name="connsiteX22" fmla="*/ 2235899 w 6891548"/>
                <a:gd name="connsiteY22" fmla="*/ 4623912 h 4699949"/>
                <a:gd name="connsiteX23" fmla="*/ 2463165 w 6891548"/>
                <a:gd name="connsiteY23" fmla="*/ 4623912 h 4699949"/>
                <a:gd name="connsiteX24" fmla="*/ 2761583 w 6891548"/>
                <a:gd name="connsiteY24" fmla="*/ 4599528 h 4699949"/>
                <a:gd name="connsiteX25" fmla="*/ 2889504 w 6891548"/>
                <a:gd name="connsiteY25" fmla="*/ 4599528 h 4699949"/>
                <a:gd name="connsiteX26" fmla="*/ 3145250 w 6891548"/>
                <a:gd name="connsiteY26" fmla="*/ 4649534 h 4699949"/>
                <a:gd name="connsiteX27" fmla="*/ 3479197 w 6891548"/>
                <a:gd name="connsiteY27" fmla="*/ 4699826 h 4699949"/>
                <a:gd name="connsiteX28" fmla="*/ 3786283 w 6891548"/>
                <a:gd name="connsiteY28" fmla="*/ 4638008 h 4699949"/>
                <a:gd name="connsiteX29" fmla="*/ 3991642 w 6891548"/>
                <a:gd name="connsiteY29" fmla="*/ 4486371 h 4699949"/>
                <a:gd name="connsiteX30" fmla="*/ 4207002 w 6891548"/>
                <a:gd name="connsiteY30" fmla="*/ 4288917 h 4699949"/>
                <a:gd name="connsiteX31" fmla="*/ 4420362 w 6891548"/>
                <a:gd name="connsiteY31" fmla="*/ 4045553 h 4699949"/>
                <a:gd name="connsiteX32" fmla="*/ 4629722 w 6891548"/>
                <a:gd name="connsiteY32" fmla="*/ 3806190 h 4699949"/>
                <a:gd name="connsiteX33" fmla="*/ 4943761 w 6891548"/>
                <a:gd name="connsiteY33" fmla="*/ 3491960 h 4699949"/>
                <a:gd name="connsiteX34" fmla="*/ 5080349 w 6891548"/>
                <a:gd name="connsiteY34" fmla="*/ 3327368 h 4699949"/>
                <a:gd name="connsiteX35" fmla="*/ 5327618 w 6891548"/>
                <a:gd name="connsiteY35" fmla="*/ 3000185 h 4699949"/>
                <a:gd name="connsiteX36" fmla="*/ 5489163 w 6891548"/>
                <a:gd name="connsiteY36" fmla="*/ 2693003 h 4699949"/>
                <a:gd name="connsiteX37" fmla="*/ 5606796 w 6891548"/>
                <a:gd name="connsiteY37" fmla="*/ 2385822 h 4699949"/>
                <a:gd name="connsiteX38" fmla="*/ 5776246 w 6891548"/>
                <a:gd name="connsiteY38" fmla="*/ 2030730 h 4699949"/>
                <a:gd name="connsiteX39" fmla="*/ 5976652 w 6891548"/>
                <a:gd name="connsiteY39" fmla="*/ 1830229 h 4699949"/>
                <a:gd name="connsiteX40" fmla="*/ 6196965 w 6891548"/>
                <a:gd name="connsiteY40" fmla="*/ 1679639 h 4699949"/>
                <a:gd name="connsiteX41" fmla="*/ 6456140 w 6891548"/>
                <a:gd name="connsiteY41" fmla="*/ 1498092 h 4699949"/>
                <a:gd name="connsiteX42" fmla="*/ 6663500 w 6891548"/>
                <a:gd name="connsiteY42" fmla="*/ 1270635 h 4699949"/>
                <a:gd name="connsiteX43" fmla="*/ 6842951 w 6891548"/>
                <a:gd name="connsiteY43" fmla="*/ 947452 h 4699949"/>
                <a:gd name="connsiteX44" fmla="*/ 6890766 w 6891548"/>
                <a:gd name="connsiteY44" fmla="*/ 694087 h 4699949"/>
                <a:gd name="connsiteX45" fmla="*/ 6866858 w 6891548"/>
                <a:gd name="connsiteY45" fmla="*/ 492633 h 4699949"/>
                <a:gd name="connsiteX46" fmla="*/ 6675406 w 6891548"/>
                <a:gd name="connsiteY46" fmla="*/ 233267 h 4699949"/>
                <a:gd name="connsiteX47" fmla="*/ 6422613 w 6891548"/>
                <a:gd name="connsiteY47" fmla="*/ 0 h 4699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6891548" h="4699949">
                  <a:moveTo>
                    <a:pt x="0" y="2860739"/>
                  </a:moveTo>
                  <a:cubicBezTo>
                    <a:pt x="32861" y="2919603"/>
                    <a:pt x="133255" y="3102674"/>
                    <a:pt x="175451" y="3155252"/>
                  </a:cubicBezTo>
                  <a:cubicBezTo>
                    <a:pt x="221266" y="3212402"/>
                    <a:pt x="275939" y="3262598"/>
                    <a:pt x="341567" y="3294888"/>
                  </a:cubicBezTo>
                  <a:cubicBezTo>
                    <a:pt x="408432" y="3327845"/>
                    <a:pt x="483108" y="3340132"/>
                    <a:pt x="557594" y="3336417"/>
                  </a:cubicBezTo>
                  <a:cubicBezTo>
                    <a:pt x="626936" y="3332988"/>
                    <a:pt x="695420" y="3315653"/>
                    <a:pt x="753618" y="3278220"/>
                  </a:cubicBezTo>
                  <a:cubicBezTo>
                    <a:pt x="800957" y="3247739"/>
                    <a:pt x="839915" y="3204972"/>
                    <a:pt x="858298" y="3151918"/>
                  </a:cubicBezTo>
                  <a:cubicBezTo>
                    <a:pt x="885349" y="3073718"/>
                    <a:pt x="862203" y="2989803"/>
                    <a:pt x="846677" y="2907506"/>
                  </a:cubicBezTo>
                  <a:cubicBezTo>
                    <a:pt x="830485" y="2821591"/>
                    <a:pt x="822293" y="2734437"/>
                    <a:pt x="808482" y="2648141"/>
                  </a:cubicBezTo>
                  <a:cubicBezTo>
                    <a:pt x="801243" y="2603183"/>
                    <a:pt x="792671" y="2558415"/>
                    <a:pt x="785241" y="2513457"/>
                  </a:cubicBezTo>
                  <a:cubicBezTo>
                    <a:pt x="779431" y="2478405"/>
                    <a:pt x="774383" y="2442401"/>
                    <a:pt x="785241" y="2408682"/>
                  </a:cubicBezTo>
                  <a:cubicBezTo>
                    <a:pt x="802291" y="2355723"/>
                    <a:pt x="853631" y="2324576"/>
                    <a:pt x="908209" y="2310575"/>
                  </a:cubicBezTo>
                  <a:cubicBezTo>
                    <a:pt x="968502" y="2295144"/>
                    <a:pt x="1032129" y="2301050"/>
                    <a:pt x="1089279" y="2325529"/>
                  </a:cubicBezTo>
                  <a:cubicBezTo>
                    <a:pt x="1132523" y="2344007"/>
                    <a:pt x="1170718" y="2372678"/>
                    <a:pt x="1198912" y="2410301"/>
                  </a:cubicBezTo>
                  <a:cubicBezTo>
                    <a:pt x="1247299" y="2474690"/>
                    <a:pt x="1260443" y="2557558"/>
                    <a:pt x="1252061" y="2638044"/>
                  </a:cubicBezTo>
                  <a:cubicBezTo>
                    <a:pt x="1240060" y="2753487"/>
                    <a:pt x="1184148" y="2858357"/>
                    <a:pt x="1147382" y="2968847"/>
                  </a:cubicBezTo>
                  <a:cubicBezTo>
                    <a:pt x="1122998" y="3041999"/>
                    <a:pt x="1106900" y="3118485"/>
                    <a:pt x="1115854" y="3194971"/>
                  </a:cubicBezTo>
                  <a:cubicBezTo>
                    <a:pt x="1126426" y="3285649"/>
                    <a:pt x="1171099" y="3367469"/>
                    <a:pt x="1215580" y="3447669"/>
                  </a:cubicBezTo>
                  <a:cubicBezTo>
                    <a:pt x="1277207" y="3558921"/>
                    <a:pt x="1340072" y="3669602"/>
                    <a:pt x="1396651" y="3783425"/>
                  </a:cubicBezTo>
                  <a:cubicBezTo>
                    <a:pt x="1434751" y="3860006"/>
                    <a:pt x="1469993" y="3937921"/>
                    <a:pt x="1507998" y="4014502"/>
                  </a:cubicBezTo>
                  <a:cubicBezTo>
                    <a:pt x="1558957" y="4117086"/>
                    <a:pt x="1614964" y="4217194"/>
                    <a:pt x="1678400" y="4312634"/>
                  </a:cubicBezTo>
                  <a:cubicBezTo>
                    <a:pt x="1724692" y="4382357"/>
                    <a:pt x="1775079" y="4449890"/>
                    <a:pt x="1838706" y="4504182"/>
                  </a:cubicBezTo>
                  <a:cubicBezTo>
                    <a:pt x="1885379" y="4543997"/>
                    <a:pt x="1938338" y="4576001"/>
                    <a:pt x="1996630" y="4595146"/>
                  </a:cubicBezTo>
                  <a:cubicBezTo>
                    <a:pt x="2073307" y="4620387"/>
                    <a:pt x="2155031" y="4622006"/>
                    <a:pt x="2235899" y="4623912"/>
                  </a:cubicBezTo>
                  <a:cubicBezTo>
                    <a:pt x="2311718" y="4625626"/>
                    <a:pt x="2387536" y="4627531"/>
                    <a:pt x="2463165" y="4623912"/>
                  </a:cubicBezTo>
                  <a:cubicBezTo>
                    <a:pt x="2562892" y="4619149"/>
                    <a:pt x="2661857" y="4605147"/>
                    <a:pt x="2761583" y="4599528"/>
                  </a:cubicBezTo>
                  <a:cubicBezTo>
                    <a:pt x="2804160" y="4597146"/>
                    <a:pt x="2846927" y="4596289"/>
                    <a:pt x="2889504" y="4599528"/>
                  </a:cubicBezTo>
                  <a:cubicBezTo>
                    <a:pt x="2976277" y="4606100"/>
                    <a:pt x="3060573" y="4629246"/>
                    <a:pt x="3145250" y="4649534"/>
                  </a:cubicBezTo>
                  <a:cubicBezTo>
                    <a:pt x="3255074" y="4675918"/>
                    <a:pt x="3366326" y="4698016"/>
                    <a:pt x="3479197" y="4699826"/>
                  </a:cubicBezTo>
                  <a:cubicBezTo>
                    <a:pt x="3585210" y="4701540"/>
                    <a:pt x="3691700" y="4685633"/>
                    <a:pt x="3786283" y="4638008"/>
                  </a:cubicBezTo>
                  <a:cubicBezTo>
                    <a:pt x="3862578" y="4599623"/>
                    <a:pt x="3927253" y="4542758"/>
                    <a:pt x="3991642" y="4486371"/>
                  </a:cubicBezTo>
                  <a:cubicBezTo>
                    <a:pt x="4064984" y="4422172"/>
                    <a:pt x="4138708" y="4358355"/>
                    <a:pt x="4207002" y="4288917"/>
                  </a:cubicBezTo>
                  <a:cubicBezTo>
                    <a:pt x="4282631" y="4211955"/>
                    <a:pt x="4351401" y="4128611"/>
                    <a:pt x="4420362" y="4045553"/>
                  </a:cubicBezTo>
                  <a:cubicBezTo>
                    <a:pt x="4488085" y="3964020"/>
                    <a:pt x="4556379" y="3882676"/>
                    <a:pt x="4629722" y="3806190"/>
                  </a:cubicBezTo>
                  <a:cubicBezTo>
                    <a:pt x="4732211" y="3699224"/>
                    <a:pt x="4844796" y="3602260"/>
                    <a:pt x="4943761" y="3491960"/>
                  </a:cubicBezTo>
                  <a:cubicBezTo>
                    <a:pt x="4991386" y="3438906"/>
                    <a:pt x="5035677" y="3382995"/>
                    <a:pt x="5080349" y="3327368"/>
                  </a:cubicBezTo>
                  <a:cubicBezTo>
                    <a:pt x="5165980" y="3220688"/>
                    <a:pt x="5253419" y="3115151"/>
                    <a:pt x="5327618" y="3000185"/>
                  </a:cubicBezTo>
                  <a:cubicBezTo>
                    <a:pt x="5390483" y="2902839"/>
                    <a:pt x="5443442" y="2799493"/>
                    <a:pt x="5489163" y="2693003"/>
                  </a:cubicBezTo>
                  <a:cubicBezTo>
                    <a:pt x="5532406" y="2592229"/>
                    <a:pt x="5569077" y="2488787"/>
                    <a:pt x="5606796" y="2385822"/>
                  </a:cubicBezTo>
                  <a:cubicBezTo>
                    <a:pt x="5652135" y="2261902"/>
                    <a:pt x="5699093" y="2137410"/>
                    <a:pt x="5776246" y="2030730"/>
                  </a:cubicBezTo>
                  <a:cubicBezTo>
                    <a:pt x="5831872" y="1953768"/>
                    <a:pt x="5901500" y="1888427"/>
                    <a:pt x="5976652" y="1830229"/>
                  </a:cubicBezTo>
                  <a:cubicBezTo>
                    <a:pt x="6047042" y="1775746"/>
                    <a:pt x="6121813" y="1727359"/>
                    <a:pt x="6196965" y="1679639"/>
                  </a:cubicBezTo>
                  <a:cubicBezTo>
                    <a:pt x="6286119" y="1622965"/>
                    <a:pt x="6375940" y="1566767"/>
                    <a:pt x="6456140" y="1498092"/>
                  </a:cubicBezTo>
                  <a:cubicBezTo>
                    <a:pt x="6534341" y="1431227"/>
                    <a:pt x="6602063" y="1353217"/>
                    <a:pt x="6663500" y="1270635"/>
                  </a:cubicBezTo>
                  <a:cubicBezTo>
                    <a:pt x="6737509" y="1171194"/>
                    <a:pt x="6802374" y="1064514"/>
                    <a:pt x="6842951" y="947452"/>
                  </a:cubicBezTo>
                  <a:cubicBezTo>
                    <a:pt x="6871240" y="865823"/>
                    <a:pt x="6887051" y="780383"/>
                    <a:pt x="6890766" y="694087"/>
                  </a:cubicBezTo>
                  <a:cubicBezTo>
                    <a:pt x="6893719" y="625888"/>
                    <a:pt x="6888861" y="557117"/>
                    <a:pt x="6866858" y="492633"/>
                  </a:cubicBezTo>
                  <a:cubicBezTo>
                    <a:pt x="6831616" y="389573"/>
                    <a:pt x="6755511" y="307848"/>
                    <a:pt x="6675406" y="233267"/>
                  </a:cubicBezTo>
                  <a:cubicBezTo>
                    <a:pt x="6607588" y="170402"/>
                    <a:pt x="6496336" y="56007"/>
                    <a:pt x="6422613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CC44302-CB8C-48E2-B1CD-BA4D30DA63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6788" y="0"/>
              <a:ext cx="12542" cy="12542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EAC85F3-ABB7-4AE5-A19F-69B28F09AF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8540" y="19439"/>
              <a:ext cx="8755533" cy="5998603"/>
            </a:xfrm>
            <a:custGeom>
              <a:avLst/>
              <a:gdLst>
                <a:gd name="connsiteX0" fmla="*/ 6072569 w 6649344"/>
                <a:gd name="connsiteY0" fmla="*/ 0 h 4555608"/>
                <a:gd name="connsiteX1" fmla="*/ 6201347 w 6649344"/>
                <a:gd name="connsiteY1" fmla="*/ 218218 h 4555608"/>
                <a:gd name="connsiteX2" fmla="*/ 6519101 w 6649344"/>
                <a:gd name="connsiteY2" fmla="*/ 492919 h 4555608"/>
                <a:gd name="connsiteX3" fmla="*/ 6648260 w 6649344"/>
                <a:gd name="connsiteY3" fmla="*/ 789718 h 4555608"/>
                <a:gd name="connsiteX4" fmla="*/ 6574060 w 6649344"/>
                <a:gd name="connsiteY4" fmla="*/ 1096137 h 4555608"/>
                <a:gd name="connsiteX5" fmla="*/ 6385084 w 6649344"/>
                <a:gd name="connsiteY5" fmla="*/ 1349883 h 4555608"/>
                <a:gd name="connsiteX6" fmla="*/ 6126671 w 6649344"/>
                <a:gd name="connsiteY6" fmla="*/ 1515047 h 4555608"/>
                <a:gd name="connsiteX7" fmla="*/ 5851493 w 6649344"/>
                <a:gd name="connsiteY7" fmla="*/ 1632299 h 4555608"/>
                <a:gd name="connsiteX8" fmla="*/ 5679187 w 6649344"/>
                <a:gd name="connsiteY8" fmla="*/ 1759172 h 4555608"/>
                <a:gd name="connsiteX9" fmla="*/ 5564314 w 6649344"/>
                <a:gd name="connsiteY9" fmla="*/ 1962626 h 4555608"/>
                <a:gd name="connsiteX10" fmla="*/ 5470970 w 6649344"/>
                <a:gd name="connsiteY10" fmla="*/ 2245138 h 4555608"/>
                <a:gd name="connsiteX11" fmla="*/ 5406390 w 6649344"/>
                <a:gd name="connsiteY11" fmla="*/ 2467737 h 4555608"/>
                <a:gd name="connsiteX12" fmla="*/ 5327428 w 6649344"/>
                <a:gd name="connsiteY12" fmla="*/ 2723864 h 4555608"/>
                <a:gd name="connsiteX13" fmla="*/ 5198269 w 6649344"/>
                <a:gd name="connsiteY13" fmla="*/ 2970467 h 4555608"/>
                <a:gd name="connsiteX14" fmla="*/ 5085779 w 6649344"/>
                <a:gd name="connsiteY14" fmla="*/ 3147632 h 4555608"/>
                <a:gd name="connsiteX15" fmla="*/ 4839367 w 6649344"/>
                <a:gd name="connsiteY15" fmla="*/ 3461195 h 4555608"/>
                <a:gd name="connsiteX16" fmla="*/ 4639628 w 6649344"/>
                <a:gd name="connsiteY16" fmla="*/ 3661125 h 4555608"/>
                <a:gd name="connsiteX17" fmla="*/ 4467320 w 6649344"/>
                <a:gd name="connsiteY17" fmla="*/ 3833432 h 4555608"/>
                <a:gd name="connsiteX18" fmla="*/ 4292632 w 6649344"/>
                <a:gd name="connsiteY18" fmla="*/ 4008215 h 4555608"/>
                <a:gd name="connsiteX19" fmla="*/ 3976783 w 6649344"/>
                <a:gd name="connsiteY19" fmla="*/ 4324160 h 4555608"/>
                <a:gd name="connsiteX20" fmla="*/ 3793712 w 6649344"/>
                <a:gd name="connsiteY20" fmla="*/ 4478560 h 4555608"/>
                <a:gd name="connsiteX21" fmla="*/ 3509010 w 6649344"/>
                <a:gd name="connsiteY21" fmla="*/ 4555141 h 4555608"/>
                <a:gd name="connsiteX22" fmla="*/ 2982659 w 6649344"/>
                <a:gd name="connsiteY22" fmla="*/ 4488085 h 4555608"/>
                <a:gd name="connsiteX23" fmla="*/ 2420398 w 6649344"/>
                <a:gd name="connsiteY23" fmla="*/ 4488085 h 4555608"/>
                <a:gd name="connsiteX24" fmla="*/ 2176939 w 6649344"/>
                <a:gd name="connsiteY24" fmla="*/ 4463034 h 4555608"/>
                <a:gd name="connsiteX25" fmla="*/ 1810607 w 6649344"/>
                <a:gd name="connsiteY25" fmla="*/ 4272629 h 4555608"/>
                <a:gd name="connsiteX26" fmla="*/ 1615345 w 6649344"/>
                <a:gd name="connsiteY26" fmla="*/ 3953733 h 4555608"/>
                <a:gd name="connsiteX27" fmla="*/ 1455801 w 6649344"/>
                <a:gd name="connsiteY27" fmla="*/ 3613309 h 4555608"/>
                <a:gd name="connsiteX28" fmla="*/ 1362742 w 6649344"/>
                <a:gd name="connsiteY28" fmla="*/ 3309080 h 4555608"/>
                <a:gd name="connsiteX29" fmla="*/ 1429226 w 6649344"/>
                <a:gd name="connsiteY29" fmla="*/ 2865215 h 4555608"/>
                <a:gd name="connsiteX30" fmla="*/ 1493996 w 6649344"/>
                <a:gd name="connsiteY30" fmla="*/ 2444591 h 4555608"/>
                <a:gd name="connsiteX31" fmla="*/ 1379315 w 6649344"/>
                <a:gd name="connsiteY31" fmla="*/ 2240090 h 4555608"/>
                <a:gd name="connsiteX32" fmla="*/ 1243108 w 6649344"/>
                <a:gd name="connsiteY32" fmla="*/ 2156936 h 4555608"/>
                <a:gd name="connsiteX33" fmla="*/ 929069 w 6649344"/>
                <a:gd name="connsiteY33" fmla="*/ 2075498 h 4555608"/>
                <a:gd name="connsiteX34" fmla="*/ 736282 w 6649344"/>
                <a:gd name="connsiteY34" fmla="*/ 2120360 h 4555608"/>
                <a:gd name="connsiteX35" fmla="*/ 443865 w 6649344"/>
                <a:gd name="connsiteY35" fmla="*/ 2266664 h 4555608"/>
                <a:gd name="connsiteX36" fmla="*/ 0 w 6649344"/>
                <a:gd name="connsiteY36" fmla="*/ 2592229 h 4555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649344" h="4555608">
                  <a:moveTo>
                    <a:pt x="6072569" y="0"/>
                  </a:moveTo>
                  <a:cubicBezTo>
                    <a:pt x="6092857" y="34576"/>
                    <a:pt x="6094000" y="127349"/>
                    <a:pt x="6201347" y="218218"/>
                  </a:cubicBezTo>
                  <a:cubicBezTo>
                    <a:pt x="6308789" y="309086"/>
                    <a:pt x="6430518" y="383858"/>
                    <a:pt x="6519101" y="492919"/>
                  </a:cubicBezTo>
                  <a:cubicBezTo>
                    <a:pt x="6588919" y="578834"/>
                    <a:pt x="6640449" y="679704"/>
                    <a:pt x="6648260" y="789718"/>
                  </a:cubicBezTo>
                  <a:cubicBezTo>
                    <a:pt x="6655880" y="896303"/>
                    <a:pt x="6622542" y="1000411"/>
                    <a:pt x="6574060" y="1096137"/>
                  </a:cubicBezTo>
                  <a:cubicBezTo>
                    <a:pt x="6526054" y="1191101"/>
                    <a:pt x="6463570" y="1278160"/>
                    <a:pt x="6385084" y="1349883"/>
                  </a:cubicBezTo>
                  <a:cubicBezTo>
                    <a:pt x="6309170" y="1419225"/>
                    <a:pt x="6220397" y="1472660"/>
                    <a:pt x="6126671" y="1515047"/>
                  </a:cubicBezTo>
                  <a:cubicBezTo>
                    <a:pt x="6035707" y="1556194"/>
                    <a:pt x="5940362" y="1586960"/>
                    <a:pt x="5851493" y="1632299"/>
                  </a:cubicBezTo>
                  <a:cubicBezTo>
                    <a:pt x="5787390" y="1665065"/>
                    <a:pt x="5726906" y="1705356"/>
                    <a:pt x="5679187" y="1759172"/>
                  </a:cubicBezTo>
                  <a:cubicBezTo>
                    <a:pt x="5627180" y="1817846"/>
                    <a:pt x="5593176" y="1889569"/>
                    <a:pt x="5564314" y="1962626"/>
                  </a:cubicBezTo>
                  <a:cubicBezTo>
                    <a:pt x="5527834" y="2054923"/>
                    <a:pt x="5499354" y="2149983"/>
                    <a:pt x="5470970" y="2245138"/>
                  </a:cubicBezTo>
                  <a:cubicBezTo>
                    <a:pt x="5448872" y="2319147"/>
                    <a:pt x="5426869" y="2393252"/>
                    <a:pt x="5406390" y="2467737"/>
                  </a:cubicBezTo>
                  <a:cubicBezTo>
                    <a:pt x="5382673" y="2553938"/>
                    <a:pt x="5360765" y="2640902"/>
                    <a:pt x="5327428" y="2723864"/>
                  </a:cubicBezTo>
                  <a:cubicBezTo>
                    <a:pt x="5292757" y="2810066"/>
                    <a:pt x="5246275" y="2890838"/>
                    <a:pt x="5198269" y="2970467"/>
                  </a:cubicBezTo>
                  <a:cubicBezTo>
                    <a:pt x="5162074" y="3030379"/>
                    <a:pt x="5124927" y="3089625"/>
                    <a:pt x="5085779" y="3147632"/>
                  </a:cubicBezTo>
                  <a:cubicBezTo>
                    <a:pt x="5011293" y="3258026"/>
                    <a:pt x="4929854" y="3363659"/>
                    <a:pt x="4839367" y="3461195"/>
                  </a:cubicBezTo>
                  <a:cubicBezTo>
                    <a:pt x="4775264" y="3530251"/>
                    <a:pt x="4706779" y="3595021"/>
                    <a:pt x="4639628" y="3661125"/>
                  </a:cubicBezTo>
                  <a:cubicBezTo>
                    <a:pt x="4581620" y="3717989"/>
                    <a:pt x="4524661" y="3775901"/>
                    <a:pt x="4467320" y="3833432"/>
                  </a:cubicBezTo>
                  <a:cubicBezTo>
                    <a:pt x="4409218" y="3891820"/>
                    <a:pt x="4350925" y="3949922"/>
                    <a:pt x="4292632" y="4008215"/>
                  </a:cubicBezTo>
                  <a:cubicBezTo>
                    <a:pt x="4187285" y="4113467"/>
                    <a:pt x="4082129" y="4218909"/>
                    <a:pt x="3976783" y="4324160"/>
                  </a:cubicBezTo>
                  <a:cubicBezTo>
                    <a:pt x="3920014" y="4380929"/>
                    <a:pt x="3862673" y="4437793"/>
                    <a:pt x="3793712" y="4478560"/>
                  </a:cubicBezTo>
                  <a:cubicBezTo>
                    <a:pt x="3707797" y="4529328"/>
                    <a:pt x="3608832" y="4551712"/>
                    <a:pt x="3509010" y="4555141"/>
                  </a:cubicBezTo>
                  <a:cubicBezTo>
                    <a:pt x="3331845" y="4561237"/>
                    <a:pt x="3159347" y="4506087"/>
                    <a:pt x="2982659" y="4488085"/>
                  </a:cubicBezTo>
                  <a:cubicBezTo>
                    <a:pt x="2796064" y="4469130"/>
                    <a:pt x="2608135" y="4491323"/>
                    <a:pt x="2420398" y="4488085"/>
                  </a:cubicBezTo>
                  <a:cubicBezTo>
                    <a:pt x="2338673" y="4486656"/>
                    <a:pt x="2256949" y="4480084"/>
                    <a:pt x="2176939" y="4463034"/>
                  </a:cubicBezTo>
                  <a:cubicBezTo>
                    <a:pt x="2039207" y="4433697"/>
                    <a:pt x="1908429" y="4373499"/>
                    <a:pt x="1810607" y="4272629"/>
                  </a:cubicBezTo>
                  <a:cubicBezTo>
                    <a:pt x="1723358" y="4182618"/>
                    <a:pt x="1669637" y="4067175"/>
                    <a:pt x="1615345" y="3953733"/>
                  </a:cubicBezTo>
                  <a:cubicBezTo>
                    <a:pt x="1561243" y="3840671"/>
                    <a:pt x="1505807" y="3728180"/>
                    <a:pt x="1455801" y="3613309"/>
                  </a:cubicBezTo>
                  <a:cubicBezTo>
                    <a:pt x="1413129" y="3515392"/>
                    <a:pt x="1374553" y="3414998"/>
                    <a:pt x="1362742" y="3309080"/>
                  </a:cubicBezTo>
                  <a:cubicBezTo>
                    <a:pt x="1346073" y="3158966"/>
                    <a:pt x="1384649" y="3010091"/>
                    <a:pt x="1429226" y="2865215"/>
                  </a:cubicBezTo>
                  <a:cubicBezTo>
                    <a:pt x="1471898" y="2726627"/>
                    <a:pt x="1522190" y="2585657"/>
                    <a:pt x="1493996" y="2444591"/>
                  </a:cubicBezTo>
                  <a:cubicBezTo>
                    <a:pt x="1478280" y="2365915"/>
                    <a:pt x="1439513" y="2293144"/>
                    <a:pt x="1379315" y="2240090"/>
                  </a:cubicBezTo>
                  <a:cubicBezTo>
                    <a:pt x="1339215" y="2204752"/>
                    <a:pt x="1291495" y="2179796"/>
                    <a:pt x="1243108" y="2156936"/>
                  </a:cubicBezTo>
                  <a:cubicBezTo>
                    <a:pt x="1143476" y="2110073"/>
                    <a:pt x="1038511" y="2069973"/>
                    <a:pt x="929069" y="2075498"/>
                  </a:cubicBezTo>
                  <a:cubicBezTo>
                    <a:pt x="862870" y="2078831"/>
                    <a:pt x="799052" y="2098643"/>
                    <a:pt x="736282" y="2120360"/>
                  </a:cubicBezTo>
                  <a:cubicBezTo>
                    <a:pt x="632365" y="2156365"/>
                    <a:pt x="492633" y="2168366"/>
                    <a:pt x="443865" y="2266664"/>
                  </a:cubicBezTo>
                  <a:cubicBezTo>
                    <a:pt x="229648" y="2699480"/>
                    <a:pt x="8858" y="2576036"/>
                    <a:pt x="0" y="2592229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D6442C7-EA96-48F7-8E52-15B32EDD6E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8540" y="12542"/>
              <a:ext cx="8335554" cy="5823102"/>
            </a:xfrm>
            <a:custGeom>
              <a:avLst/>
              <a:gdLst>
                <a:gd name="connsiteX0" fmla="*/ 0 w 6330393"/>
                <a:gd name="connsiteY0" fmla="*/ 2249519 h 4422324"/>
                <a:gd name="connsiteX1" fmla="*/ 653129 w 6330393"/>
                <a:gd name="connsiteY1" fmla="*/ 1966532 h 4422324"/>
                <a:gd name="connsiteX2" fmla="*/ 972122 w 6330393"/>
                <a:gd name="connsiteY2" fmla="*/ 1926622 h 4422324"/>
                <a:gd name="connsiteX3" fmla="*/ 1340168 w 6330393"/>
                <a:gd name="connsiteY3" fmla="*/ 2041398 h 4422324"/>
                <a:gd name="connsiteX4" fmla="*/ 1572768 w 6330393"/>
                <a:gd name="connsiteY4" fmla="*/ 2147697 h 4422324"/>
                <a:gd name="connsiteX5" fmla="*/ 1747647 w 6330393"/>
                <a:gd name="connsiteY5" fmla="*/ 2370677 h 4422324"/>
                <a:gd name="connsiteX6" fmla="*/ 1718596 w 6330393"/>
                <a:gd name="connsiteY6" fmla="*/ 2632043 h 4422324"/>
                <a:gd name="connsiteX7" fmla="*/ 1575054 w 6330393"/>
                <a:gd name="connsiteY7" fmla="*/ 2947988 h 4422324"/>
                <a:gd name="connsiteX8" fmla="*/ 1543431 w 6330393"/>
                <a:gd name="connsiteY8" fmla="*/ 3462147 h 4422324"/>
                <a:gd name="connsiteX9" fmla="*/ 1666875 w 6330393"/>
                <a:gd name="connsiteY9" fmla="*/ 3792474 h 4422324"/>
                <a:gd name="connsiteX10" fmla="*/ 1801844 w 6330393"/>
                <a:gd name="connsiteY10" fmla="*/ 4048125 h 4422324"/>
                <a:gd name="connsiteX11" fmla="*/ 2011490 w 6330393"/>
                <a:gd name="connsiteY11" fmla="*/ 4257866 h 4422324"/>
                <a:gd name="connsiteX12" fmla="*/ 2383727 w 6330393"/>
                <a:gd name="connsiteY12" fmla="*/ 4353687 h 4422324"/>
                <a:gd name="connsiteX13" fmla="*/ 2745105 w 6330393"/>
                <a:gd name="connsiteY13" fmla="*/ 4353687 h 4422324"/>
                <a:gd name="connsiteX14" fmla="*/ 3001232 w 6330393"/>
                <a:gd name="connsiteY14" fmla="*/ 4368927 h 4422324"/>
                <a:gd name="connsiteX15" fmla="*/ 3316891 w 6330393"/>
                <a:gd name="connsiteY15" fmla="*/ 4402170 h 4422324"/>
                <a:gd name="connsiteX16" fmla="*/ 3578543 w 6330393"/>
                <a:gd name="connsiteY16" fmla="*/ 4413218 h 4422324"/>
                <a:gd name="connsiteX17" fmla="*/ 3746087 w 6330393"/>
                <a:gd name="connsiteY17" fmla="*/ 4330065 h 4422324"/>
                <a:gd name="connsiteX18" fmla="*/ 3986689 w 6330393"/>
                <a:gd name="connsiteY18" fmla="*/ 4147280 h 4422324"/>
                <a:gd name="connsiteX19" fmla="*/ 4469987 w 6330393"/>
                <a:gd name="connsiteY19" fmla="*/ 3682841 h 4422324"/>
                <a:gd name="connsiteX20" fmla="*/ 4742784 w 6330393"/>
                <a:gd name="connsiteY20" fmla="*/ 3409950 h 4422324"/>
                <a:gd name="connsiteX21" fmla="*/ 5029867 w 6330393"/>
                <a:gd name="connsiteY21" fmla="*/ 3058097 h 4422324"/>
                <a:gd name="connsiteX22" fmla="*/ 5211699 w 6330393"/>
                <a:gd name="connsiteY22" fmla="*/ 2675096 h 4422324"/>
                <a:gd name="connsiteX23" fmla="*/ 5326571 w 6330393"/>
                <a:gd name="connsiteY23" fmla="*/ 2136458 h 4422324"/>
                <a:gd name="connsiteX24" fmla="*/ 5407914 w 6330393"/>
                <a:gd name="connsiteY24" fmla="*/ 1772603 h 4422324"/>
                <a:gd name="connsiteX25" fmla="*/ 5517928 w 6330393"/>
                <a:gd name="connsiteY25" fmla="*/ 1456658 h 4422324"/>
                <a:gd name="connsiteX26" fmla="*/ 5649563 w 6330393"/>
                <a:gd name="connsiteY26" fmla="*/ 1325023 h 4422324"/>
                <a:gd name="connsiteX27" fmla="*/ 5963031 w 6330393"/>
                <a:gd name="connsiteY27" fmla="*/ 1289114 h 4422324"/>
                <a:gd name="connsiteX28" fmla="*/ 6185535 w 6330393"/>
                <a:gd name="connsiteY28" fmla="*/ 1217295 h 4422324"/>
                <a:gd name="connsiteX29" fmla="*/ 6326696 w 6330393"/>
                <a:gd name="connsiteY29" fmla="*/ 992315 h 4422324"/>
                <a:gd name="connsiteX30" fmla="*/ 6305169 w 6330393"/>
                <a:gd name="connsiteY30" fmla="*/ 824770 h 4422324"/>
                <a:gd name="connsiteX31" fmla="*/ 6156865 w 6330393"/>
                <a:gd name="connsiteY31" fmla="*/ 654844 h 4422324"/>
                <a:gd name="connsiteX32" fmla="*/ 5908072 w 6330393"/>
                <a:gd name="connsiteY32" fmla="*/ 506444 h 4422324"/>
                <a:gd name="connsiteX33" fmla="*/ 5606605 w 6330393"/>
                <a:gd name="connsiteY33" fmla="*/ 353282 h 4422324"/>
                <a:gd name="connsiteX34" fmla="*/ 5506117 w 6330393"/>
                <a:gd name="connsiteY34" fmla="*/ 164211 h 4422324"/>
                <a:gd name="connsiteX35" fmla="*/ 5598890 w 6330393"/>
                <a:gd name="connsiteY35" fmla="*/ 0 h 4422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330393" h="4422324">
                  <a:moveTo>
                    <a:pt x="0" y="2249519"/>
                  </a:moveTo>
                  <a:cubicBezTo>
                    <a:pt x="166592" y="2158746"/>
                    <a:pt x="472059" y="2022443"/>
                    <a:pt x="653129" y="1966532"/>
                  </a:cubicBezTo>
                  <a:cubicBezTo>
                    <a:pt x="756761" y="1934528"/>
                    <a:pt x="864489" y="1915573"/>
                    <a:pt x="972122" y="1926622"/>
                  </a:cubicBezTo>
                  <a:cubicBezTo>
                    <a:pt x="1100423" y="1939766"/>
                    <a:pt x="1219581" y="1994630"/>
                    <a:pt x="1340168" y="2041398"/>
                  </a:cubicBezTo>
                  <a:cubicBezTo>
                    <a:pt x="1419987" y="2072354"/>
                    <a:pt x="1501140" y="2101025"/>
                    <a:pt x="1572768" y="2147697"/>
                  </a:cubicBezTo>
                  <a:cubicBezTo>
                    <a:pt x="1654874" y="2201132"/>
                    <a:pt x="1723454" y="2276285"/>
                    <a:pt x="1747647" y="2370677"/>
                  </a:cubicBezTo>
                  <a:cubicBezTo>
                    <a:pt x="1769840" y="2457545"/>
                    <a:pt x="1750981" y="2547842"/>
                    <a:pt x="1718596" y="2632043"/>
                  </a:cubicBezTo>
                  <a:cubicBezTo>
                    <a:pt x="1676876" y="2740152"/>
                    <a:pt x="1615345" y="2839403"/>
                    <a:pt x="1575054" y="2947988"/>
                  </a:cubicBezTo>
                  <a:cubicBezTo>
                    <a:pt x="1514094" y="3112199"/>
                    <a:pt x="1505141" y="3291269"/>
                    <a:pt x="1543431" y="3462147"/>
                  </a:cubicBezTo>
                  <a:cubicBezTo>
                    <a:pt x="1569244" y="3577114"/>
                    <a:pt x="1617536" y="3685318"/>
                    <a:pt x="1666875" y="3792474"/>
                  </a:cubicBezTo>
                  <a:cubicBezTo>
                    <a:pt x="1707261" y="3880199"/>
                    <a:pt x="1748600" y="3967734"/>
                    <a:pt x="1801844" y="4048125"/>
                  </a:cubicBezTo>
                  <a:cubicBezTo>
                    <a:pt x="1857185" y="4131659"/>
                    <a:pt x="1925669" y="4206431"/>
                    <a:pt x="2011490" y="4257866"/>
                  </a:cubicBezTo>
                  <a:cubicBezTo>
                    <a:pt x="2122837" y="4324636"/>
                    <a:pt x="2253615" y="4347020"/>
                    <a:pt x="2383727" y="4353687"/>
                  </a:cubicBezTo>
                  <a:cubicBezTo>
                    <a:pt x="2504027" y="4359879"/>
                    <a:pt x="2624614" y="4351973"/>
                    <a:pt x="2745105" y="4353687"/>
                  </a:cubicBezTo>
                  <a:cubicBezTo>
                    <a:pt x="2830640" y="4354925"/>
                    <a:pt x="2915984" y="4361688"/>
                    <a:pt x="3001232" y="4368927"/>
                  </a:cubicBezTo>
                  <a:cubicBezTo>
                    <a:pt x="3106674" y="4377881"/>
                    <a:pt x="3212211" y="4386739"/>
                    <a:pt x="3316891" y="4402170"/>
                  </a:cubicBezTo>
                  <a:cubicBezTo>
                    <a:pt x="3404426" y="4415028"/>
                    <a:pt x="3493008" y="4433697"/>
                    <a:pt x="3578543" y="4413218"/>
                  </a:cubicBezTo>
                  <a:cubicBezTo>
                    <a:pt x="3639598" y="4398645"/>
                    <a:pt x="3693890" y="4365403"/>
                    <a:pt x="3746087" y="4330065"/>
                  </a:cubicBezTo>
                  <a:cubicBezTo>
                    <a:pt x="3829622" y="4273677"/>
                    <a:pt x="3909727" y="4212431"/>
                    <a:pt x="3986689" y="4147280"/>
                  </a:cubicBezTo>
                  <a:cubicBezTo>
                    <a:pt x="4157282" y="4002881"/>
                    <a:pt x="4311206" y="3840290"/>
                    <a:pt x="4469987" y="3682841"/>
                  </a:cubicBezTo>
                  <a:cubicBezTo>
                    <a:pt x="4561332" y="3592259"/>
                    <a:pt x="4653915" y="3503009"/>
                    <a:pt x="4742784" y="3409950"/>
                  </a:cubicBezTo>
                  <a:cubicBezTo>
                    <a:pt x="4847558" y="3300222"/>
                    <a:pt x="4947190" y="3185255"/>
                    <a:pt x="5029867" y="3058097"/>
                  </a:cubicBezTo>
                  <a:cubicBezTo>
                    <a:pt x="5107305" y="2939129"/>
                    <a:pt x="5168646" y="2810351"/>
                    <a:pt x="5211699" y="2675096"/>
                  </a:cubicBezTo>
                  <a:cubicBezTo>
                    <a:pt x="5267516" y="2500027"/>
                    <a:pt x="5292186" y="2317147"/>
                    <a:pt x="5326571" y="2136458"/>
                  </a:cubicBezTo>
                  <a:cubicBezTo>
                    <a:pt x="5349812" y="2014347"/>
                    <a:pt x="5378672" y="1893380"/>
                    <a:pt x="5407914" y="1772603"/>
                  </a:cubicBezTo>
                  <a:cubicBezTo>
                    <a:pt x="5434299" y="1663446"/>
                    <a:pt x="5460683" y="1552861"/>
                    <a:pt x="5517928" y="1456658"/>
                  </a:cubicBezTo>
                  <a:cubicBezTo>
                    <a:pt x="5550408" y="1402080"/>
                    <a:pt x="5592889" y="1353312"/>
                    <a:pt x="5649563" y="1325023"/>
                  </a:cubicBezTo>
                  <a:cubicBezTo>
                    <a:pt x="5744528" y="1277493"/>
                    <a:pt x="5856065" y="1296924"/>
                    <a:pt x="5963031" y="1289114"/>
                  </a:cubicBezTo>
                  <a:cubicBezTo>
                    <a:pt x="6042279" y="1283303"/>
                    <a:pt x="6120479" y="1262539"/>
                    <a:pt x="6185535" y="1217295"/>
                  </a:cubicBezTo>
                  <a:cubicBezTo>
                    <a:pt x="6261164" y="1164717"/>
                    <a:pt x="6312694" y="1083374"/>
                    <a:pt x="6326696" y="992315"/>
                  </a:cubicBezTo>
                  <a:cubicBezTo>
                    <a:pt x="6335459" y="935450"/>
                    <a:pt x="6328791" y="877253"/>
                    <a:pt x="6305169" y="824770"/>
                  </a:cubicBezTo>
                  <a:cubicBezTo>
                    <a:pt x="6273927" y="755333"/>
                    <a:pt x="6217158" y="701897"/>
                    <a:pt x="6156865" y="654844"/>
                  </a:cubicBezTo>
                  <a:cubicBezTo>
                    <a:pt x="6080379" y="595217"/>
                    <a:pt x="5996750" y="545687"/>
                    <a:pt x="5908072" y="506444"/>
                  </a:cubicBezTo>
                  <a:cubicBezTo>
                    <a:pt x="5803964" y="460343"/>
                    <a:pt x="5692807" y="426815"/>
                    <a:pt x="5606605" y="353282"/>
                  </a:cubicBezTo>
                  <a:cubicBezTo>
                    <a:pt x="5549170" y="304229"/>
                    <a:pt x="5503259" y="238887"/>
                    <a:pt x="5506117" y="164211"/>
                  </a:cubicBezTo>
                  <a:cubicBezTo>
                    <a:pt x="5508213" y="106109"/>
                    <a:pt x="5598890" y="0"/>
                    <a:pt x="559889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ECB895E-B92E-4686-8B6F-BA0F9041C1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00" y="12542"/>
              <a:ext cx="3256801" cy="2769035"/>
            </a:xfrm>
            <a:custGeom>
              <a:avLst/>
              <a:gdLst>
                <a:gd name="connsiteX0" fmla="*/ 0 w 2563086"/>
                <a:gd name="connsiteY0" fmla="*/ 2102930 h 2102929"/>
                <a:gd name="connsiteX1" fmla="*/ 625888 w 2563086"/>
                <a:gd name="connsiteY1" fmla="*/ 1834229 h 2102929"/>
                <a:gd name="connsiteX2" fmla="*/ 954024 w 2563086"/>
                <a:gd name="connsiteY2" fmla="*/ 1789938 h 2102929"/>
                <a:gd name="connsiteX3" fmla="*/ 1379125 w 2563086"/>
                <a:gd name="connsiteY3" fmla="*/ 1870329 h 2102929"/>
                <a:gd name="connsiteX4" fmla="*/ 1819466 w 2563086"/>
                <a:gd name="connsiteY4" fmla="*/ 2021300 h 2102929"/>
                <a:gd name="connsiteX5" fmla="*/ 2221040 w 2563086"/>
                <a:gd name="connsiteY5" fmla="*/ 2010251 h 2102929"/>
                <a:gd name="connsiteX6" fmla="*/ 2507647 w 2563086"/>
                <a:gd name="connsiteY6" fmla="*/ 1867567 h 2102929"/>
                <a:gd name="connsiteX7" fmla="*/ 2560225 w 2563086"/>
                <a:gd name="connsiteY7" fmla="*/ 1652873 h 2102929"/>
                <a:gd name="connsiteX8" fmla="*/ 2328958 w 2563086"/>
                <a:gd name="connsiteY8" fmla="*/ 1295495 h 2102929"/>
                <a:gd name="connsiteX9" fmla="*/ 1676686 w 2563086"/>
                <a:gd name="connsiteY9" fmla="*/ 812292 h 2102929"/>
                <a:gd name="connsiteX10" fmla="*/ 1436942 w 2563086"/>
                <a:gd name="connsiteY10" fmla="*/ 669036 h 2102929"/>
                <a:gd name="connsiteX11" fmla="*/ 1157288 w 2563086"/>
                <a:gd name="connsiteY11" fmla="*/ 498634 h 2102929"/>
                <a:gd name="connsiteX12" fmla="*/ 928783 w 2563086"/>
                <a:gd name="connsiteY12" fmla="*/ 355949 h 2102929"/>
                <a:gd name="connsiteX13" fmla="*/ 649510 w 2563086"/>
                <a:gd name="connsiteY13" fmla="*/ 161639 h 2102929"/>
                <a:gd name="connsiteX14" fmla="*/ 373190 w 2563086"/>
                <a:gd name="connsiteY14" fmla="*/ 0 h 2102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63086" h="2102929">
                  <a:moveTo>
                    <a:pt x="0" y="2102930"/>
                  </a:moveTo>
                  <a:cubicBezTo>
                    <a:pt x="182499" y="1964341"/>
                    <a:pt x="402717" y="1887855"/>
                    <a:pt x="625888" y="1834229"/>
                  </a:cubicBezTo>
                  <a:cubicBezTo>
                    <a:pt x="733711" y="1808321"/>
                    <a:pt x="843248" y="1789557"/>
                    <a:pt x="954024" y="1789938"/>
                  </a:cubicBezTo>
                  <a:cubicBezTo>
                    <a:pt x="1098995" y="1790414"/>
                    <a:pt x="1241965" y="1822609"/>
                    <a:pt x="1379125" y="1870329"/>
                  </a:cubicBezTo>
                  <a:cubicBezTo>
                    <a:pt x="1526191" y="1921478"/>
                    <a:pt x="1666780" y="1992059"/>
                    <a:pt x="1819466" y="2021300"/>
                  </a:cubicBezTo>
                  <a:cubicBezTo>
                    <a:pt x="1952244" y="2046827"/>
                    <a:pt x="2088356" y="2037112"/>
                    <a:pt x="2221040" y="2010251"/>
                  </a:cubicBezTo>
                  <a:cubicBezTo>
                    <a:pt x="2329720" y="1988249"/>
                    <a:pt x="2440877" y="1954530"/>
                    <a:pt x="2507647" y="1867567"/>
                  </a:cubicBezTo>
                  <a:cubicBezTo>
                    <a:pt x="2554320" y="1806702"/>
                    <a:pt x="2570226" y="1729073"/>
                    <a:pt x="2560225" y="1652873"/>
                  </a:cubicBezTo>
                  <a:cubicBezTo>
                    <a:pt x="2541270" y="1508665"/>
                    <a:pt x="2436019" y="1396175"/>
                    <a:pt x="2328958" y="1295495"/>
                  </a:cubicBezTo>
                  <a:cubicBezTo>
                    <a:pt x="2131314" y="1109567"/>
                    <a:pt x="1908429" y="953643"/>
                    <a:pt x="1676686" y="812292"/>
                  </a:cubicBezTo>
                  <a:cubicBezTo>
                    <a:pt x="1597152" y="763810"/>
                    <a:pt x="1516856" y="716756"/>
                    <a:pt x="1436942" y="669036"/>
                  </a:cubicBezTo>
                  <a:cubicBezTo>
                    <a:pt x="1343216" y="613029"/>
                    <a:pt x="1250442" y="555498"/>
                    <a:pt x="1157288" y="498634"/>
                  </a:cubicBezTo>
                  <a:cubicBezTo>
                    <a:pt x="1080611" y="451866"/>
                    <a:pt x="1003745" y="405479"/>
                    <a:pt x="928783" y="355949"/>
                  </a:cubicBezTo>
                  <a:cubicBezTo>
                    <a:pt x="834200" y="293465"/>
                    <a:pt x="743140" y="225552"/>
                    <a:pt x="649510" y="161639"/>
                  </a:cubicBezTo>
                  <a:cubicBezTo>
                    <a:pt x="539496" y="86487"/>
                    <a:pt x="373190" y="0"/>
                    <a:pt x="37319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7CEDFC-C202-445C-9D3B-467FB3DCE9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6788" y="0"/>
              <a:ext cx="12542" cy="12542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763FC30-4283-464C-932E-272A62FE5D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6788" y="0"/>
              <a:ext cx="12542" cy="12542"/>
            </a:xfrm>
            <a:custGeom>
              <a:avLst/>
              <a:gdLst/>
              <a:ahLst/>
              <a:cxnLst/>
              <a:rect l="l" t="t" r="r" b="b"/>
              <a:pathLst>
                <a:path w="9525" h="9525"/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E2B79E-20B8-482A-9098-FCAEF6B21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8540" y="232906"/>
              <a:ext cx="1832649" cy="1702458"/>
            </a:xfrm>
            <a:custGeom>
              <a:avLst/>
              <a:gdLst>
                <a:gd name="connsiteX0" fmla="*/ 0 w 1391796"/>
                <a:gd name="connsiteY0" fmla="*/ 1292924 h 1292923"/>
                <a:gd name="connsiteX1" fmla="*/ 696563 w 1391796"/>
                <a:gd name="connsiteY1" fmla="*/ 1150906 h 1292923"/>
                <a:gd name="connsiteX2" fmla="*/ 993934 w 1391796"/>
                <a:gd name="connsiteY2" fmla="*/ 1192435 h 1292923"/>
                <a:gd name="connsiteX3" fmla="*/ 1155097 w 1391796"/>
                <a:gd name="connsiteY3" fmla="*/ 1192435 h 1292923"/>
                <a:gd name="connsiteX4" fmla="*/ 1324547 w 1391796"/>
                <a:gd name="connsiteY4" fmla="*/ 1184148 h 1292923"/>
                <a:gd name="connsiteX5" fmla="*/ 1381030 w 1391796"/>
                <a:gd name="connsiteY5" fmla="*/ 1149191 h 1292923"/>
                <a:gd name="connsiteX6" fmla="*/ 1357789 w 1391796"/>
                <a:gd name="connsiteY6" fmla="*/ 1027843 h 1292923"/>
                <a:gd name="connsiteX7" fmla="*/ 1136809 w 1391796"/>
                <a:gd name="connsiteY7" fmla="*/ 838295 h 1292923"/>
                <a:gd name="connsiteX8" fmla="*/ 804482 w 1391796"/>
                <a:gd name="connsiteY8" fmla="*/ 595598 h 1292923"/>
                <a:gd name="connsiteX9" fmla="*/ 530352 w 1391796"/>
                <a:gd name="connsiteY9" fmla="*/ 381191 h 1292923"/>
                <a:gd name="connsiteX10" fmla="*/ 0 w 1391796"/>
                <a:gd name="connsiteY10" fmla="*/ 0 h 12929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91796" h="1292923">
                  <a:moveTo>
                    <a:pt x="0" y="1292924"/>
                  </a:moveTo>
                  <a:cubicBezTo>
                    <a:pt x="158877" y="1243108"/>
                    <a:pt x="531019" y="1138047"/>
                    <a:pt x="696563" y="1150906"/>
                  </a:cubicBezTo>
                  <a:cubicBezTo>
                    <a:pt x="796481" y="1158621"/>
                    <a:pt x="894017" y="1185863"/>
                    <a:pt x="993934" y="1192435"/>
                  </a:cubicBezTo>
                  <a:cubicBezTo>
                    <a:pt x="1047559" y="1195959"/>
                    <a:pt x="1101376" y="1192054"/>
                    <a:pt x="1155097" y="1192435"/>
                  </a:cubicBezTo>
                  <a:cubicBezTo>
                    <a:pt x="1212056" y="1192816"/>
                    <a:pt x="1269683" y="1198626"/>
                    <a:pt x="1324547" y="1184148"/>
                  </a:cubicBezTo>
                  <a:cubicBezTo>
                    <a:pt x="1346930" y="1178243"/>
                    <a:pt x="1368266" y="1168241"/>
                    <a:pt x="1381030" y="1149191"/>
                  </a:cubicBezTo>
                  <a:cubicBezTo>
                    <a:pt x="1405795" y="1112425"/>
                    <a:pt x="1383506" y="1065752"/>
                    <a:pt x="1357789" y="1027843"/>
                  </a:cubicBezTo>
                  <a:cubicBezTo>
                    <a:pt x="1302734" y="946880"/>
                    <a:pt x="1218152" y="893540"/>
                    <a:pt x="1136809" y="838295"/>
                  </a:cubicBezTo>
                  <a:cubicBezTo>
                    <a:pt x="1023271" y="761238"/>
                    <a:pt x="912971" y="679609"/>
                    <a:pt x="804482" y="595598"/>
                  </a:cubicBezTo>
                  <a:cubicBezTo>
                    <a:pt x="712756" y="524542"/>
                    <a:pt x="620459" y="454247"/>
                    <a:pt x="530352" y="381191"/>
                  </a:cubicBezTo>
                  <a:cubicBezTo>
                    <a:pt x="378809" y="258318"/>
                    <a:pt x="149733" y="125063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ECCA13-011E-4D0B-8827-B1DFEF0943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4787" y="27843"/>
              <a:ext cx="2207527" cy="1610525"/>
            </a:xfrm>
            <a:custGeom>
              <a:avLst/>
              <a:gdLst>
                <a:gd name="connsiteX0" fmla="*/ 1676495 w 1676495"/>
                <a:gd name="connsiteY0" fmla="*/ 1223105 h 1223105"/>
                <a:gd name="connsiteX1" fmla="*/ 1421702 w 1676495"/>
                <a:gd name="connsiteY1" fmla="*/ 1000792 h 1223105"/>
                <a:gd name="connsiteX2" fmla="*/ 1024604 w 1676495"/>
                <a:gd name="connsiteY2" fmla="*/ 744760 h 1223105"/>
                <a:gd name="connsiteX3" fmla="*/ 444722 w 1676495"/>
                <a:gd name="connsiteY3" fmla="*/ 345758 h 1223105"/>
                <a:gd name="connsiteX4" fmla="*/ 0 w 1676495"/>
                <a:gd name="connsiteY4" fmla="*/ 0 h 1223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6495" h="1223105">
                  <a:moveTo>
                    <a:pt x="1676495" y="1223105"/>
                  </a:moveTo>
                  <a:cubicBezTo>
                    <a:pt x="1603724" y="1136523"/>
                    <a:pt x="1514094" y="1066324"/>
                    <a:pt x="1421702" y="1000792"/>
                  </a:cubicBezTo>
                  <a:cubicBezTo>
                    <a:pt x="1293209" y="909733"/>
                    <a:pt x="1158526" y="827723"/>
                    <a:pt x="1024604" y="744760"/>
                  </a:cubicBezTo>
                  <a:cubicBezTo>
                    <a:pt x="824770" y="621030"/>
                    <a:pt x="623888" y="497777"/>
                    <a:pt x="444722" y="345758"/>
                  </a:cubicBezTo>
                  <a:cubicBezTo>
                    <a:pt x="330518" y="248888"/>
                    <a:pt x="135731" y="61817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4CCC8FF-3393-4965-BD21-DCB37A2453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8540" y="1638243"/>
              <a:ext cx="2318558" cy="594242"/>
            </a:xfrm>
            <a:custGeom>
              <a:avLst/>
              <a:gdLst>
                <a:gd name="connsiteX0" fmla="*/ 0 w 1760817"/>
                <a:gd name="connsiteY0" fmla="*/ 451295 h 451294"/>
                <a:gd name="connsiteX1" fmla="*/ 335661 w 1760817"/>
                <a:gd name="connsiteY1" fmla="*/ 319373 h 451294"/>
                <a:gd name="connsiteX2" fmla="*/ 629984 w 1760817"/>
                <a:gd name="connsiteY2" fmla="*/ 264319 h 451294"/>
                <a:gd name="connsiteX3" fmla="*/ 878777 w 1760817"/>
                <a:gd name="connsiteY3" fmla="*/ 278702 h 451294"/>
                <a:gd name="connsiteX4" fmla="*/ 1024700 w 1760817"/>
                <a:gd name="connsiteY4" fmla="*/ 302609 h 451294"/>
                <a:gd name="connsiteX5" fmla="*/ 1316641 w 1760817"/>
                <a:gd name="connsiteY5" fmla="*/ 360045 h 451294"/>
                <a:gd name="connsiteX6" fmla="*/ 1527143 w 1760817"/>
                <a:gd name="connsiteY6" fmla="*/ 386334 h 451294"/>
                <a:gd name="connsiteX7" fmla="*/ 1704023 w 1760817"/>
                <a:gd name="connsiteY7" fmla="*/ 0 h 451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0817" h="451294">
                  <a:moveTo>
                    <a:pt x="0" y="451295"/>
                  </a:moveTo>
                  <a:cubicBezTo>
                    <a:pt x="77438" y="429292"/>
                    <a:pt x="257270" y="337852"/>
                    <a:pt x="335661" y="319373"/>
                  </a:cubicBezTo>
                  <a:cubicBezTo>
                    <a:pt x="433007" y="296418"/>
                    <a:pt x="530162" y="270510"/>
                    <a:pt x="629984" y="264319"/>
                  </a:cubicBezTo>
                  <a:cubicBezTo>
                    <a:pt x="713137" y="259080"/>
                    <a:pt x="796290" y="266891"/>
                    <a:pt x="878777" y="278702"/>
                  </a:cubicBezTo>
                  <a:cubicBezTo>
                    <a:pt x="927545" y="285655"/>
                    <a:pt x="976217" y="293751"/>
                    <a:pt x="1024700" y="302609"/>
                  </a:cubicBezTo>
                  <a:cubicBezTo>
                    <a:pt x="1122236" y="320516"/>
                    <a:pt x="1219581" y="339471"/>
                    <a:pt x="1316641" y="360045"/>
                  </a:cubicBezTo>
                  <a:cubicBezTo>
                    <a:pt x="1386269" y="374809"/>
                    <a:pt x="1456277" y="389763"/>
                    <a:pt x="1527143" y="386334"/>
                  </a:cubicBezTo>
                  <a:cubicBezTo>
                    <a:pt x="1592008" y="383191"/>
                    <a:pt x="1881569" y="391287"/>
                    <a:pt x="1704023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6D6870E-B40A-4E80-A706-BA8CB5E215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6372" y="454013"/>
              <a:ext cx="256959" cy="983296"/>
            </a:xfrm>
            <a:custGeom>
              <a:avLst/>
              <a:gdLst>
                <a:gd name="connsiteX0" fmla="*/ 90011 w 267734"/>
                <a:gd name="connsiteY0" fmla="*/ 746760 h 746759"/>
                <a:gd name="connsiteX1" fmla="*/ 250603 w 267734"/>
                <a:gd name="connsiteY1" fmla="*/ 541782 h 746759"/>
                <a:gd name="connsiteX2" fmla="*/ 250603 w 267734"/>
                <a:gd name="connsiteY2" fmla="*/ 325660 h 746759"/>
                <a:gd name="connsiteX3" fmla="*/ 0 w 267734"/>
                <a:gd name="connsiteY3" fmla="*/ 0 h 746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734" h="746759">
                  <a:moveTo>
                    <a:pt x="90011" y="746760"/>
                  </a:moveTo>
                  <a:cubicBezTo>
                    <a:pt x="159353" y="691801"/>
                    <a:pt x="221456" y="624935"/>
                    <a:pt x="250603" y="541782"/>
                  </a:cubicBezTo>
                  <a:cubicBezTo>
                    <a:pt x="275082" y="471868"/>
                    <a:pt x="271748" y="396907"/>
                    <a:pt x="250603" y="325660"/>
                  </a:cubicBezTo>
                  <a:cubicBezTo>
                    <a:pt x="210598" y="190500"/>
                    <a:pt x="117634" y="77629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B66FCF-F34F-4C17-A29E-EE8E138129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3887" y="12542"/>
              <a:ext cx="6404043" cy="1673812"/>
            </a:xfrm>
            <a:custGeom>
              <a:avLst/>
              <a:gdLst>
                <a:gd name="connsiteX0" fmla="*/ 0 w 4863517"/>
                <a:gd name="connsiteY0" fmla="*/ 0 h 1271168"/>
                <a:gd name="connsiteX1" fmla="*/ 176879 w 4863517"/>
                <a:gd name="connsiteY1" fmla="*/ 115157 h 1271168"/>
                <a:gd name="connsiteX2" fmla="*/ 400812 w 4863517"/>
                <a:gd name="connsiteY2" fmla="*/ 277178 h 1271168"/>
                <a:gd name="connsiteX3" fmla="*/ 652367 w 4863517"/>
                <a:gd name="connsiteY3" fmla="*/ 421958 h 1271168"/>
                <a:gd name="connsiteX4" fmla="*/ 1110615 w 4863517"/>
                <a:gd name="connsiteY4" fmla="*/ 690848 h 1271168"/>
                <a:gd name="connsiteX5" fmla="*/ 1410843 w 4863517"/>
                <a:gd name="connsiteY5" fmla="*/ 830580 h 1271168"/>
                <a:gd name="connsiteX6" fmla="*/ 1585341 w 4863517"/>
                <a:gd name="connsiteY6" fmla="*/ 917067 h 1271168"/>
                <a:gd name="connsiteX7" fmla="*/ 1896046 w 4863517"/>
                <a:gd name="connsiteY7" fmla="*/ 1114901 h 1271168"/>
                <a:gd name="connsiteX8" fmla="*/ 2042255 w 4863517"/>
                <a:gd name="connsiteY8" fmla="*/ 1204627 h 1271168"/>
                <a:gd name="connsiteX9" fmla="*/ 2276570 w 4863517"/>
                <a:gd name="connsiteY9" fmla="*/ 1271111 h 1271168"/>
                <a:gd name="connsiteX10" fmla="*/ 2568988 w 4863517"/>
                <a:gd name="connsiteY10" fmla="*/ 1128141 h 1271168"/>
                <a:gd name="connsiteX11" fmla="*/ 2726817 w 4863517"/>
                <a:gd name="connsiteY11" fmla="*/ 882110 h 1271168"/>
                <a:gd name="connsiteX12" fmla="*/ 2861881 w 4863517"/>
                <a:gd name="connsiteY12" fmla="*/ 574929 h 1271168"/>
                <a:gd name="connsiteX13" fmla="*/ 2990660 w 4863517"/>
                <a:gd name="connsiteY13" fmla="*/ 411480 h 1271168"/>
                <a:gd name="connsiteX14" fmla="*/ 3259264 w 4863517"/>
                <a:gd name="connsiteY14" fmla="*/ 292322 h 1271168"/>
                <a:gd name="connsiteX15" fmla="*/ 3482150 w 4863517"/>
                <a:gd name="connsiteY15" fmla="*/ 325565 h 1271168"/>
                <a:gd name="connsiteX16" fmla="*/ 3824192 w 4863517"/>
                <a:gd name="connsiteY16" fmla="*/ 383762 h 1271168"/>
                <a:gd name="connsiteX17" fmla="*/ 4206145 w 4863517"/>
                <a:gd name="connsiteY17" fmla="*/ 420434 h 1271168"/>
                <a:gd name="connsiteX18" fmla="*/ 4505230 w 4863517"/>
                <a:gd name="connsiteY18" fmla="*/ 420434 h 1271168"/>
                <a:gd name="connsiteX19" fmla="*/ 4820127 w 4863517"/>
                <a:gd name="connsiteY19" fmla="*/ 349091 h 1271168"/>
                <a:gd name="connsiteX20" fmla="*/ 4863370 w 4863517"/>
                <a:gd name="connsiteY20" fmla="*/ 242316 h 1271168"/>
                <a:gd name="connsiteX21" fmla="*/ 4760691 w 4863517"/>
                <a:gd name="connsiteY21" fmla="*/ 0 h 1271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863517" h="1271168">
                  <a:moveTo>
                    <a:pt x="0" y="0"/>
                  </a:moveTo>
                  <a:cubicBezTo>
                    <a:pt x="0" y="0"/>
                    <a:pt x="110680" y="67151"/>
                    <a:pt x="176879" y="115157"/>
                  </a:cubicBezTo>
                  <a:cubicBezTo>
                    <a:pt x="251555" y="169259"/>
                    <a:pt x="323564" y="226981"/>
                    <a:pt x="400812" y="277178"/>
                  </a:cubicBezTo>
                  <a:cubicBezTo>
                    <a:pt x="481965" y="329946"/>
                    <a:pt x="568166" y="374142"/>
                    <a:pt x="652367" y="421958"/>
                  </a:cubicBezTo>
                  <a:cubicBezTo>
                    <a:pt x="806386" y="509492"/>
                    <a:pt x="953167" y="609695"/>
                    <a:pt x="1110615" y="690848"/>
                  </a:cubicBezTo>
                  <a:cubicBezTo>
                    <a:pt x="1208723" y="741426"/>
                    <a:pt x="1310450" y="784670"/>
                    <a:pt x="1410843" y="830580"/>
                  </a:cubicBezTo>
                  <a:cubicBezTo>
                    <a:pt x="1469898" y="857631"/>
                    <a:pt x="1528477" y="885635"/>
                    <a:pt x="1585341" y="917067"/>
                  </a:cubicBezTo>
                  <a:cubicBezTo>
                    <a:pt x="1692878" y="976408"/>
                    <a:pt x="1794034" y="1046417"/>
                    <a:pt x="1896046" y="1114901"/>
                  </a:cubicBezTo>
                  <a:cubicBezTo>
                    <a:pt x="1943576" y="1146810"/>
                    <a:pt x="1991773" y="1177671"/>
                    <a:pt x="2042255" y="1204627"/>
                  </a:cubicBezTo>
                  <a:cubicBezTo>
                    <a:pt x="2115217" y="1243679"/>
                    <a:pt x="2194179" y="1272635"/>
                    <a:pt x="2276570" y="1271111"/>
                  </a:cubicBezTo>
                  <a:cubicBezTo>
                    <a:pt x="2388870" y="1269111"/>
                    <a:pt x="2490597" y="1209485"/>
                    <a:pt x="2568988" y="1128141"/>
                  </a:cubicBezTo>
                  <a:cubicBezTo>
                    <a:pt x="2637092" y="1057561"/>
                    <a:pt x="2686622" y="971836"/>
                    <a:pt x="2726817" y="882110"/>
                  </a:cubicBezTo>
                  <a:cubicBezTo>
                    <a:pt x="2772632" y="779907"/>
                    <a:pt x="2807208" y="672560"/>
                    <a:pt x="2861881" y="574929"/>
                  </a:cubicBezTo>
                  <a:cubicBezTo>
                    <a:pt x="2896076" y="513969"/>
                    <a:pt x="2938558" y="457962"/>
                    <a:pt x="2990660" y="411480"/>
                  </a:cubicBezTo>
                  <a:cubicBezTo>
                    <a:pt x="3065812" y="344329"/>
                    <a:pt x="3158966" y="297466"/>
                    <a:pt x="3259264" y="292322"/>
                  </a:cubicBezTo>
                  <a:cubicBezTo>
                    <a:pt x="3334607" y="288417"/>
                    <a:pt x="3408426" y="308324"/>
                    <a:pt x="3482150" y="325565"/>
                  </a:cubicBezTo>
                  <a:cubicBezTo>
                    <a:pt x="3594830" y="351854"/>
                    <a:pt x="3709416" y="368618"/>
                    <a:pt x="3824192" y="383762"/>
                  </a:cubicBezTo>
                  <a:cubicBezTo>
                    <a:pt x="3951065" y="400431"/>
                    <a:pt x="4078319" y="415290"/>
                    <a:pt x="4206145" y="420434"/>
                  </a:cubicBezTo>
                  <a:cubicBezTo>
                    <a:pt x="4305777" y="424434"/>
                    <a:pt x="4405503" y="419957"/>
                    <a:pt x="4505230" y="420434"/>
                  </a:cubicBezTo>
                  <a:cubicBezTo>
                    <a:pt x="4619435" y="421005"/>
                    <a:pt x="4745641" y="432149"/>
                    <a:pt x="4820127" y="349091"/>
                  </a:cubicBezTo>
                  <a:cubicBezTo>
                    <a:pt x="4846701" y="319469"/>
                    <a:pt x="4861655" y="282131"/>
                    <a:pt x="4863370" y="242316"/>
                  </a:cubicBezTo>
                  <a:cubicBezTo>
                    <a:pt x="4868037" y="134493"/>
                    <a:pt x="4760691" y="0"/>
                    <a:pt x="4760691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D861033-CAAF-46D9-B275-DCF52F2CB6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0816" y="12291"/>
              <a:ext cx="5654210" cy="1210473"/>
            </a:xfrm>
            <a:custGeom>
              <a:avLst/>
              <a:gdLst>
                <a:gd name="connsiteX0" fmla="*/ 0 w 4294060"/>
                <a:gd name="connsiteY0" fmla="*/ 190 h 919287"/>
                <a:gd name="connsiteX1" fmla="*/ 417862 w 4294060"/>
                <a:gd name="connsiteY1" fmla="*/ 274606 h 919287"/>
                <a:gd name="connsiteX2" fmla="*/ 980218 w 4294060"/>
                <a:gd name="connsiteY2" fmla="*/ 608171 h 919287"/>
                <a:gd name="connsiteX3" fmla="*/ 1473137 w 4294060"/>
                <a:gd name="connsiteY3" fmla="*/ 792480 h 919287"/>
                <a:gd name="connsiteX4" fmla="*/ 1827276 w 4294060"/>
                <a:gd name="connsiteY4" fmla="*/ 914591 h 919287"/>
                <a:gd name="connsiteX5" fmla="*/ 2119217 w 4294060"/>
                <a:gd name="connsiteY5" fmla="*/ 847535 h 919287"/>
                <a:gd name="connsiteX6" fmla="*/ 2269998 w 4294060"/>
                <a:gd name="connsiteY6" fmla="*/ 610553 h 919287"/>
                <a:gd name="connsiteX7" fmla="*/ 2413540 w 4294060"/>
                <a:gd name="connsiteY7" fmla="*/ 361569 h 919287"/>
                <a:gd name="connsiteX8" fmla="*/ 2683859 w 4294060"/>
                <a:gd name="connsiteY8" fmla="*/ 67151 h 919287"/>
                <a:gd name="connsiteX9" fmla="*/ 3030760 w 4294060"/>
                <a:gd name="connsiteY9" fmla="*/ 36005 h 919287"/>
                <a:gd name="connsiteX10" fmla="*/ 3356134 w 4294060"/>
                <a:gd name="connsiteY10" fmla="*/ 129350 h 919287"/>
                <a:gd name="connsiteX11" fmla="*/ 3674364 w 4294060"/>
                <a:gd name="connsiteY11" fmla="*/ 244221 h 919287"/>
                <a:gd name="connsiteX12" fmla="*/ 3968687 w 4294060"/>
                <a:gd name="connsiteY12" fmla="*/ 244221 h 919287"/>
                <a:gd name="connsiteX13" fmla="*/ 4157662 w 4294060"/>
                <a:gd name="connsiteY13" fmla="*/ 177165 h 919287"/>
                <a:gd name="connsiteX14" fmla="*/ 4271296 w 4294060"/>
                <a:gd name="connsiteY14" fmla="*/ 63437 h 919287"/>
                <a:gd name="connsiteX15" fmla="*/ 4294061 w 4294060"/>
                <a:gd name="connsiteY15" fmla="*/ 0 h 91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94060" h="919287">
                  <a:moveTo>
                    <a:pt x="0" y="190"/>
                  </a:moveTo>
                  <a:cubicBezTo>
                    <a:pt x="0" y="190"/>
                    <a:pt x="243745" y="162211"/>
                    <a:pt x="417862" y="274606"/>
                  </a:cubicBezTo>
                  <a:cubicBezTo>
                    <a:pt x="601408" y="393097"/>
                    <a:pt x="781145" y="518922"/>
                    <a:pt x="980218" y="608171"/>
                  </a:cubicBezTo>
                  <a:cubicBezTo>
                    <a:pt x="1140333" y="679990"/>
                    <a:pt x="1310545" y="726281"/>
                    <a:pt x="1473137" y="792480"/>
                  </a:cubicBezTo>
                  <a:cubicBezTo>
                    <a:pt x="1589532" y="839915"/>
                    <a:pt x="1702975" y="898112"/>
                    <a:pt x="1827276" y="914591"/>
                  </a:cubicBezTo>
                  <a:cubicBezTo>
                    <a:pt x="1930813" y="928307"/>
                    <a:pt x="2039207" y="913733"/>
                    <a:pt x="2119217" y="847535"/>
                  </a:cubicBezTo>
                  <a:cubicBezTo>
                    <a:pt x="2192084" y="787146"/>
                    <a:pt x="2228183" y="696278"/>
                    <a:pt x="2269998" y="610553"/>
                  </a:cubicBezTo>
                  <a:cubicBezTo>
                    <a:pt x="2312003" y="524351"/>
                    <a:pt x="2362867" y="442913"/>
                    <a:pt x="2413540" y="361569"/>
                  </a:cubicBezTo>
                  <a:cubicBezTo>
                    <a:pt x="2485835" y="245650"/>
                    <a:pt x="2562511" y="127064"/>
                    <a:pt x="2683859" y="67151"/>
                  </a:cubicBezTo>
                  <a:cubicBezTo>
                    <a:pt x="2790254" y="14573"/>
                    <a:pt x="2912935" y="16764"/>
                    <a:pt x="3030760" y="36005"/>
                  </a:cubicBezTo>
                  <a:cubicBezTo>
                    <a:pt x="3142393" y="54293"/>
                    <a:pt x="3251073" y="87344"/>
                    <a:pt x="3356134" y="129350"/>
                  </a:cubicBezTo>
                  <a:cubicBezTo>
                    <a:pt x="3461194" y="171355"/>
                    <a:pt x="3563588" y="221742"/>
                    <a:pt x="3674364" y="244221"/>
                  </a:cubicBezTo>
                  <a:cubicBezTo>
                    <a:pt x="3771233" y="263938"/>
                    <a:pt x="3871341" y="262319"/>
                    <a:pt x="3968687" y="244221"/>
                  </a:cubicBezTo>
                  <a:cubicBezTo>
                    <a:pt x="4034981" y="231839"/>
                    <a:pt x="4099941" y="211931"/>
                    <a:pt x="4157662" y="177165"/>
                  </a:cubicBezTo>
                  <a:cubicBezTo>
                    <a:pt x="4204526" y="148971"/>
                    <a:pt x="4246817" y="112300"/>
                    <a:pt x="4271296" y="63437"/>
                  </a:cubicBezTo>
                  <a:cubicBezTo>
                    <a:pt x="4286441" y="33242"/>
                    <a:pt x="4294061" y="0"/>
                    <a:pt x="4294061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30B9015-F708-485A-9F3F-7E06230372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34783" y="12542"/>
              <a:ext cx="3018496" cy="823906"/>
            </a:xfrm>
            <a:custGeom>
              <a:avLst/>
              <a:gdLst>
                <a:gd name="connsiteX0" fmla="*/ 0 w 2292381"/>
                <a:gd name="connsiteY0" fmla="*/ 0 h 625711"/>
                <a:gd name="connsiteX1" fmla="*/ 272415 w 2292381"/>
                <a:gd name="connsiteY1" fmla="*/ 181070 h 625711"/>
                <a:gd name="connsiteX2" fmla="*/ 651415 w 2292381"/>
                <a:gd name="connsiteY2" fmla="*/ 385000 h 625711"/>
                <a:gd name="connsiteX3" fmla="*/ 915543 w 2292381"/>
                <a:gd name="connsiteY3" fmla="*/ 514255 h 625711"/>
                <a:gd name="connsiteX4" fmla="*/ 1277303 w 2292381"/>
                <a:gd name="connsiteY4" fmla="*/ 606171 h 625711"/>
                <a:gd name="connsiteX5" fmla="*/ 1618964 w 2292381"/>
                <a:gd name="connsiteY5" fmla="*/ 606171 h 625711"/>
                <a:gd name="connsiteX6" fmla="*/ 1817084 w 2292381"/>
                <a:gd name="connsiteY6" fmla="*/ 485489 h 625711"/>
                <a:gd name="connsiteX7" fmla="*/ 1963483 w 2292381"/>
                <a:gd name="connsiteY7" fmla="*/ 313182 h 625711"/>
                <a:gd name="connsiteX8" fmla="*/ 2102739 w 2292381"/>
                <a:gd name="connsiteY8" fmla="*/ 173831 h 625711"/>
                <a:gd name="connsiteX9" fmla="*/ 2292382 w 2292381"/>
                <a:gd name="connsiteY9" fmla="*/ 0 h 625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2381" h="625711">
                  <a:moveTo>
                    <a:pt x="0" y="0"/>
                  </a:moveTo>
                  <a:cubicBezTo>
                    <a:pt x="0" y="0"/>
                    <a:pt x="152019" y="110776"/>
                    <a:pt x="272415" y="181070"/>
                  </a:cubicBezTo>
                  <a:cubicBezTo>
                    <a:pt x="396335" y="253460"/>
                    <a:pt x="524351" y="318325"/>
                    <a:pt x="651415" y="385000"/>
                  </a:cubicBezTo>
                  <a:cubicBezTo>
                    <a:pt x="738283" y="430625"/>
                    <a:pt x="824198" y="478536"/>
                    <a:pt x="915543" y="514255"/>
                  </a:cubicBezTo>
                  <a:cubicBezTo>
                    <a:pt x="1031748" y="559689"/>
                    <a:pt x="1154049" y="585788"/>
                    <a:pt x="1277303" y="606171"/>
                  </a:cubicBezTo>
                  <a:cubicBezTo>
                    <a:pt x="1391603" y="625031"/>
                    <a:pt x="1508379" y="638556"/>
                    <a:pt x="1618964" y="606171"/>
                  </a:cubicBezTo>
                  <a:cubicBezTo>
                    <a:pt x="1694307" y="584168"/>
                    <a:pt x="1760791" y="540258"/>
                    <a:pt x="1817084" y="485489"/>
                  </a:cubicBezTo>
                  <a:cubicBezTo>
                    <a:pt x="1871186" y="432911"/>
                    <a:pt x="1913287" y="369475"/>
                    <a:pt x="1963483" y="313182"/>
                  </a:cubicBezTo>
                  <a:cubicBezTo>
                    <a:pt x="2007203" y="264128"/>
                    <a:pt x="2055305" y="219361"/>
                    <a:pt x="2102739" y="173831"/>
                  </a:cubicBezTo>
                  <a:cubicBezTo>
                    <a:pt x="2170272" y="109347"/>
                    <a:pt x="2292382" y="0"/>
                    <a:pt x="2292382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3441AA6-F9EC-411F-A4FB-9B7EE56C58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489011" y="12542"/>
              <a:ext cx="2456863" cy="555074"/>
            </a:xfrm>
            <a:custGeom>
              <a:avLst/>
              <a:gdLst>
                <a:gd name="connsiteX0" fmla="*/ 1865852 w 1865852"/>
                <a:gd name="connsiteY0" fmla="*/ 0 h 421548"/>
                <a:gd name="connsiteX1" fmla="*/ 1535049 w 1865852"/>
                <a:gd name="connsiteY1" fmla="*/ 258699 h 421548"/>
                <a:gd name="connsiteX2" fmla="*/ 1247966 w 1865852"/>
                <a:gd name="connsiteY2" fmla="*/ 408051 h 421548"/>
                <a:gd name="connsiteX3" fmla="*/ 955072 w 1865852"/>
                <a:gd name="connsiteY3" fmla="*/ 408051 h 421548"/>
                <a:gd name="connsiteX4" fmla="*/ 596170 w 1865852"/>
                <a:gd name="connsiteY4" fmla="*/ 336233 h 421548"/>
                <a:gd name="connsiteX5" fmla="*/ 283178 w 1865852"/>
                <a:gd name="connsiteY5" fmla="*/ 186881 h 421548"/>
                <a:gd name="connsiteX6" fmla="*/ 0 w 1865852"/>
                <a:gd name="connsiteY6" fmla="*/ 0 h 421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65852" h="421548">
                  <a:moveTo>
                    <a:pt x="1865852" y="0"/>
                  </a:moveTo>
                  <a:cubicBezTo>
                    <a:pt x="1865852" y="0"/>
                    <a:pt x="1677543" y="155734"/>
                    <a:pt x="1535049" y="258699"/>
                  </a:cubicBezTo>
                  <a:cubicBezTo>
                    <a:pt x="1446752" y="322517"/>
                    <a:pt x="1353598" y="383096"/>
                    <a:pt x="1247966" y="408051"/>
                  </a:cubicBezTo>
                  <a:cubicBezTo>
                    <a:pt x="1152239" y="430625"/>
                    <a:pt x="1053084" y="420815"/>
                    <a:pt x="955072" y="408051"/>
                  </a:cubicBezTo>
                  <a:cubicBezTo>
                    <a:pt x="833723" y="392240"/>
                    <a:pt x="711803" y="376142"/>
                    <a:pt x="596170" y="336233"/>
                  </a:cubicBezTo>
                  <a:cubicBezTo>
                    <a:pt x="486728" y="298418"/>
                    <a:pt x="382715" y="246412"/>
                    <a:pt x="283178" y="186881"/>
                  </a:cubicBezTo>
                  <a:cubicBezTo>
                    <a:pt x="176213" y="122777"/>
                    <a:pt x="0" y="0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6968039-0590-4D7E-ADDB-E70FAF504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27898" y="12542"/>
              <a:ext cx="1788496" cy="377822"/>
            </a:xfrm>
            <a:custGeom>
              <a:avLst/>
              <a:gdLst>
                <a:gd name="connsiteX0" fmla="*/ 0 w 1358264"/>
                <a:gd name="connsiteY0" fmla="*/ 11621 h 286935"/>
                <a:gd name="connsiteX1" fmla="*/ 200977 w 1358264"/>
                <a:gd name="connsiteY1" fmla="*/ 163830 h 286935"/>
                <a:gd name="connsiteX2" fmla="*/ 499586 w 1358264"/>
                <a:gd name="connsiteY2" fmla="*/ 258604 h 286935"/>
                <a:gd name="connsiteX3" fmla="*/ 780955 w 1358264"/>
                <a:gd name="connsiteY3" fmla="*/ 284417 h 286935"/>
                <a:gd name="connsiteX4" fmla="*/ 1027843 w 1358264"/>
                <a:gd name="connsiteY4" fmla="*/ 215456 h 286935"/>
                <a:gd name="connsiteX5" fmla="*/ 1358265 w 1358264"/>
                <a:gd name="connsiteY5" fmla="*/ 0 h 286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8264" h="286935">
                  <a:moveTo>
                    <a:pt x="0" y="11621"/>
                  </a:moveTo>
                  <a:cubicBezTo>
                    <a:pt x="0" y="11621"/>
                    <a:pt x="89249" y="104299"/>
                    <a:pt x="200977" y="163830"/>
                  </a:cubicBezTo>
                  <a:cubicBezTo>
                    <a:pt x="293465" y="213074"/>
                    <a:pt x="396812" y="237458"/>
                    <a:pt x="499586" y="258604"/>
                  </a:cubicBezTo>
                  <a:cubicBezTo>
                    <a:pt x="592360" y="277749"/>
                    <a:pt x="686752" y="293180"/>
                    <a:pt x="780955" y="284417"/>
                  </a:cubicBezTo>
                  <a:cubicBezTo>
                    <a:pt x="866584" y="276511"/>
                    <a:pt x="949166" y="250412"/>
                    <a:pt x="1027843" y="215456"/>
                  </a:cubicBezTo>
                  <a:cubicBezTo>
                    <a:pt x="1167860" y="153353"/>
                    <a:pt x="1358265" y="0"/>
                    <a:pt x="1358265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BFFD17E-72B9-443C-8D9A-C2140F3EE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073095" y="12542"/>
              <a:ext cx="1173183" cy="220293"/>
            </a:xfrm>
            <a:custGeom>
              <a:avLst/>
              <a:gdLst>
                <a:gd name="connsiteX0" fmla="*/ 890969 w 890968"/>
                <a:gd name="connsiteY0" fmla="*/ 0 h 167300"/>
                <a:gd name="connsiteX1" fmla="*/ 657892 w 890968"/>
                <a:gd name="connsiteY1" fmla="*/ 143732 h 167300"/>
                <a:gd name="connsiteX2" fmla="*/ 408146 w 890968"/>
                <a:gd name="connsiteY2" fmla="*/ 160973 h 167300"/>
                <a:gd name="connsiteX3" fmla="*/ 0 w 890968"/>
                <a:gd name="connsiteY3" fmla="*/ 0 h 16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0968" h="167300">
                  <a:moveTo>
                    <a:pt x="890969" y="0"/>
                  </a:moveTo>
                  <a:cubicBezTo>
                    <a:pt x="890969" y="0"/>
                    <a:pt x="763714" y="110585"/>
                    <a:pt x="657892" y="143732"/>
                  </a:cubicBezTo>
                  <a:cubicBezTo>
                    <a:pt x="577405" y="168974"/>
                    <a:pt x="491871" y="172593"/>
                    <a:pt x="408146" y="160973"/>
                  </a:cubicBezTo>
                  <a:cubicBezTo>
                    <a:pt x="235077" y="136970"/>
                    <a:pt x="0" y="0"/>
                    <a:pt x="0" y="0"/>
                  </a:cubicBezTo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227F8EB-7284-4904-98C3-32BCBD33A7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11911" y="706856"/>
              <a:ext cx="4728816" cy="4904604"/>
            </a:xfrm>
            <a:custGeom>
              <a:avLst/>
              <a:gdLst>
                <a:gd name="connsiteX0" fmla="*/ 904672 w 3591275"/>
                <a:gd name="connsiteY0" fmla="*/ 1758707 h 3724776"/>
                <a:gd name="connsiteX1" fmla="*/ 926199 w 3591275"/>
                <a:gd name="connsiteY1" fmla="*/ 1605545 h 3724776"/>
                <a:gd name="connsiteX2" fmla="*/ 912864 w 3591275"/>
                <a:gd name="connsiteY2" fmla="*/ 1413997 h 3724776"/>
                <a:gd name="connsiteX3" fmla="*/ 949440 w 3591275"/>
                <a:gd name="connsiteY3" fmla="*/ 1301412 h 3724776"/>
                <a:gd name="connsiteX4" fmla="*/ 1089839 w 3591275"/>
                <a:gd name="connsiteY4" fmla="*/ 1160918 h 3724776"/>
                <a:gd name="connsiteX5" fmla="*/ 1324439 w 3591275"/>
                <a:gd name="connsiteY5" fmla="*/ 973371 h 3724776"/>
                <a:gd name="connsiteX6" fmla="*/ 1609046 w 3591275"/>
                <a:gd name="connsiteY6" fmla="*/ 728102 h 3724776"/>
                <a:gd name="connsiteX7" fmla="*/ 1785926 w 3591275"/>
                <a:gd name="connsiteY7" fmla="*/ 472165 h 3724776"/>
                <a:gd name="connsiteX8" fmla="*/ 1985951 w 3591275"/>
                <a:gd name="connsiteY8" fmla="*/ 190320 h 3724776"/>
                <a:gd name="connsiteX9" fmla="*/ 2153305 w 3591275"/>
                <a:gd name="connsiteY9" fmla="*/ 67162 h 3724776"/>
                <a:gd name="connsiteX10" fmla="*/ 2466773 w 3591275"/>
                <a:gd name="connsiteY10" fmla="*/ 8488 h 3724776"/>
                <a:gd name="connsiteX11" fmla="*/ 2830247 w 3591275"/>
                <a:gd name="connsiteY11" fmla="*/ 8488 h 3724776"/>
                <a:gd name="connsiteX12" fmla="*/ 3140857 w 3591275"/>
                <a:gd name="connsiteY12" fmla="*/ 84498 h 3724776"/>
                <a:gd name="connsiteX13" fmla="*/ 3405271 w 3591275"/>
                <a:gd name="connsiteY13" fmla="*/ 216323 h 3724776"/>
                <a:gd name="connsiteX14" fmla="*/ 3515856 w 3591275"/>
                <a:gd name="connsiteY14" fmla="*/ 348150 h 3724776"/>
                <a:gd name="connsiteX15" fmla="*/ 3590818 w 3591275"/>
                <a:gd name="connsiteY15" fmla="*/ 627137 h 3724776"/>
                <a:gd name="connsiteX16" fmla="*/ 3555290 w 3591275"/>
                <a:gd name="connsiteY16" fmla="*/ 968608 h 3724776"/>
                <a:gd name="connsiteX17" fmla="*/ 3537002 w 3591275"/>
                <a:gd name="connsiteY17" fmla="*/ 1148535 h 3724776"/>
                <a:gd name="connsiteX18" fmla="*/ 3509094 w 3591275"/>
                <a:gd name="connsiteY18" fmla="*/ 1570017 h 3724776"/>
                <a:gd name="connsiteX19" fmla="*/ 3465278 w 3591275"/>
                <a:gd name="connsiteY19" fmla="*/ 1967114 h 3724776"/>
                <a:gd name="connsiteX20" fmla="*/ 3336024 w 3591275"/>
                <a:gd name="connsiteY20" fmla="*/ 2345733 h 3724776"/>
                <a:gd name="connsiteX21" fmla="*/ 3049893 w 3591275"/>
                <a:gd name="connsiteY21" fmla="*/ 2768262 h 3724776"/>
                <a:gd name="connsiteX22" fmla="*/ 2838724 w 3591275"/>
                <a:gd name="connsiteY22" fmla="*/ 2989908 h 3724776"/>
                <a:gd name="connsiteX23" fmla="*/ 2605647 w 3591275"/>
                <a:gd name="connsiteY23" fmla="*/ 3193077 h 3724776"/>
                <a:gd name="connsiteX24" fmla="*/ 2217980 w 3591275"/>
                <a:gd name="connsiteY24" fmla="*/ 3493209 h 3724776"/>
                <a:gd name="connsiteX25" fmla="*/ 1832598 w 3591275"/>
                <a:gd name="connsiteY25" fmla="*/ 3707903 h 3724776"/>
                <a:gd name="connsiteX26" fmla="*/ 1581043 w 3591275"/>
                <a:gd name="connsiteY26" fmla="*/ 3722952 h 3724776"/>
                <a:gd name="connsiteX27" fmla="*/ 1068693 w 3591275"/>
                <a:gd name="connsiteY27" fmla="*/ 3704474 h 3724776"/>
                <a:gd name="connsiteX28" fmla="*/ 852952 w 3591275"/>
                <a:gd name="connsiteY28" fmla="*/ 3704474 h 3724776"/>
                <a:gd name="connsiteX29" fmla="*/ 519482 w 3591275"/>
                <a:gd name="connsiteY29" fmla="*/ 3652562 h 3724776"/>
                <a:gd name="connsiteX30" fmla="*/ 400609 w 3591275"/>
                <a:gd name="connsiteY30" fmla="*/ 3595984 h 3724776"/>
                <a:gd name="connsiteX31" fmla="*/ 184868 w 3591275"/>
                <a:gd name="connsiteY31" fmla="*/ 3357002 h 3724776"/>
                <a:gd name="connsiteX32" fmla="*/ 59138 w 3591275"/>
                <a:gd name="connsiteY32" fmla="*/ 3101922 h 3724776"/>
                <a:gd name="connsiteX33" fmla="*/ 274 w 3591275"/>
                <a:gd name="connsiteY33" fmla="*/ 2778644 h 3724776"/>
                <a:gd name="connsiteX34" fmla="*/ 172200 w 3591275"/>
                <a:gd name="connsiteY34" fmla="*/ 2322682 h 3724776"/>
                <a:gd name="connsiteX35" fmla="*/ 446806 w 3591275"/>
                <a:gd name="connsiteY35" fmla="*/ 2095225 h 3724776"/>
                <a:gd name="connsiteX36" fmla="*/ 633686 w 3591275"/>
                <a:gd name="connsiteY36" fmla="*/ 2031693 h 3724776"/>
                <a:gd name="connsiteX37" fmla="*/ 840188 w 3591275"/>
                <a:gd name="connsiteY37" fmla="*/ 1910440 h 3724776"/>
                <a:gd name="connsiteX38" fmla="*/ 904672 w 3591275"/>
                <a:gd name="connsiteY38" fmla="*/ 1758707 h 3724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91275" h="3724776">
                  <a:moveTo>
                    <a:pt x="904672" y="1758707"/>
                  </a:moveTo>
                  <a:cubicBezTo>
                    <a:pt x="916960" y="1708415"/>
                    <a:pt x="927056" y="1657266"/>
                    <a:pt x="926199" y="1605545"/>
                  </a:cubicBezTo>
                  <a:cubicBezTo>
                    <a:pt x="925151" y="1541251"/>
                    <a:pt x="907625" y="1478005"/>
                    <a:pt x="912864" y="1413997"/>
                  </a:cubicBezTo>
                  <a:cubicBezTo>
                    <a:pt x="916103" y="1374183"/>
                    <a:pt x="928866" y="1335702"/>
                    <a:pt x="949440" y="1301412"/>
                  </a:cubicBezTo>
                  <a:cubicBezTo>
                    <a:pt x="983730" y="1244262"/>
                    <a:pt x="1037641" y="1202733"/>
                    <a:pt x="1089839" y="1160918"/>
                  </a:cubicBezTo>
                  <a:cubicBezTo>
                    <a:pt x="1167944" y="1098339"/>
                    <a:pt x="1245382" y="1034712"/>
                    <a:pt x="1324439" y="973371"/>
                  </a:cubicBezTo>
                  <a:cubicBezTo>
                    <a:pt x="1423690" y="896313"/>
                    <a:pt x="1526179" y="822304"/>
                    <a:pt x="1609046" y="728102"/>
                  </a:cubicBezTo>
                  <a:cubicBezTo>
                    <a:pt x="1677626" y="650092"/>
                    <a:pt x="1732014" y="561033"/>
                    <a:pt x="1785926" y="472165"/>
                  </a:cubicBezTo>
                  <a:cubicBezTo>
                    <a:pt x="1845933" y="373296"/>
                    <a:pt x="1906226" y="273855"/>
                    <a:pt x="1985951" y="190320"/>
                  </a:cubicBezTo>
                  <a:cubicBezTo>
                    <a:pt x="2034242" y="139647"/>
                    <a:pt x="2089678" y="96213"/>
                    <a:pt x="2153305" y="67162"/>
                  </a:cubicBezTo>
                  <a:cubicBezTo>
                    <a:pt x="2250650" y="22680"/>
                    <a:pt x="2359616" y="15441"/>
                    <a:pt x="2466773" y="8488"/>
                  </a:cubicBezTo>
                  <a:cubicBezTo>
                    <a:pt x="2588026" y="582"/>
                    <a:pt x="2709660" y="-5800"/>
                    <a:pt x="2830247" y="8488"/>
                  </a:cubicBezTo>
                  <a:cubicBezTo>
                    <a:pt x="2936355" y="21061"/>
                    <a:pt x="3039606" y="49922"/>
                    <a:pt x="3140857" y="84498"/>
                  </a:cubicBezTo>
                  <a:cubicBezTo>
                    <a:pt x="3234868" y="116692"/>
                    <a:pt x="3328595" y="153459"/>
                    <a:pt x="3405271" y="216323"/>
                  </a:cubicBezTo>
                  <a:cubicBezTo>
                    <a:pt x="3450038" y="252995"/>
                    <a:pt x="3487281" y="297762"/>
                    <a:pt x="3515856" y="348150"/>
                  </a:cubicBezTo>
                  <a:cubicBezTo>
                    <a:pt x="3564052" y="433017"/>
                    <a:pt x="3587389" y="529505"/>
                    <a:pt x="3590818" y="627137"/>
                  </a:cubicBezTo>
                  <a:cubicBezTo>
                    <a:pt x="3594914" y="741722"/>
                    <a:pt x="3570625" y="854784"/>
                    <a:pt x="3555290" y="968608"/>
                  </a:cubicBezTo>
                  <a:cubicBezTo>
                    <a:pt x="3547194" y="1028330"/>
                    <a:pt x="3541860" y="1088433"/>
                    <a:pt x="3537002" y="1148535"/>
                  </a:cubicBezTo>
                  <a:cubicBezTo>
                    <a:pt x="3525762" y="1288839"/>
                    <a:pt x="3517856" y="1429427"/>
                    <a:pt x="3509094" y="1570017"/>
                  </a:cubicBezTo>
                  <a:cubicBezTo>
                    <a:pt x="3500712" y="1703176"/>
                    <a:pt x="3491472" y="1836431"/>
                    <a:pt x="3465278" y="1967114"/>
                  </a:cubicBezTo>
                  <a:cubicBezTo>
                    <a:pt x="3438894" y="2098464"/>
                    <a:pt x="3395365" y="2225622"/>
                    <a:pt x="3336024" y="2345733"/>
                  </a:cubicBezTo>
                  <a:cubicBezTo>
                    <a:pt x="3260491" y="2498799"/>
                    <a:pt x="3160860" y="2638436"/>
                    <a:pt x="3049893" y="2768262"/>
                  </a:cubicBezTo>
                  <a:cubicBezTo>
                    <a:pt x="2983504" y="2845891"/>
                    <a:pt x="2913114" y="2919900"/>
                    <a:pt x="2838724" y="2989908"/>
                  </a:cubicBezTo>
                  <a:cubicBezTo>
                    <a:pt x="2763667" y="3060584"/>
                    <a:pt x="2685466" y="3127830"/>
                    <a:pt x="2605647" y="3193077"/>
                  </a:cubicBezTo>
                  <a:cubicBezTo>
                    <a:pt x="2479155" y="3296613"/>
                    <a:pt x="2349044" y="3395578"/>
                    <a:pt x="2217980" y="3493209"/>
                  </a:cubicBezTo>
                  <a:cubicBezTo>
                    <a:pt x="2098441" y="3582173"/>
                    <a:pt x="1977092" y="3674375"/>
                    <a:pt x="1832598" y="3707903"/>
                  </a:cubicBezTo>
                  <a:cubicBezTo>
                    <a:pt x="1750397" y="3726953"/>
                    <a:pt x="1665530" y="3726286"/>
                    <a:pt x="1581043" y="3722952"/>
                  </a:cubicBezTo>
                  <a:cubicBezTo>
                    <a:pt x="1410260" y="3716190"/>
                    <a:pt x="1239667" y="3703712"/>
                    <a:pt x="1068693" y="3704474"/>
                  </a:cubicBezTo>
                  <a:cubicBezTo>
                    <a:pt x="996779" y="3704760"/>
                    <a:pt x="924865" y="3706665"/>
                    <a:pt x="852952" y="3704474"/>
                  </a:cubicBezTo>
                  <a:cubicBezTo>
                    <a:pt x="739890" y="3701045"/>
                    <a:pt x="626638" y="3688472"/>
                    <a:pt x="519482" y="3652562"/>
                  </a:cubicBezTo>
                  <a:cubicBezTo>
                    <a:pt x="477667" y="3638561"/>
                    <a:pt x="437567" y="3620082"/>
                    <a:pt x="400609" y="3595984"/>
                  </a:cubicBezTo>
                  <a:cubicBezTo>
                    <a:pt x="309836" y="3536929"/>
                    <a:pt x="242876" y="3448823"/>
                    <a:pt x="184868" y="3357002"/>
                  </a:cubicBezTo>
                  <a:cubicBezTo>
                    <a:pt x="134005" y="3276611"/>
                    <a:pt x="91618" y="3191267"/>
                    <a:pt x="59138" y="3101922"/>
                  </a:cubicBezTo>
                  <a:cubicBezTo>
                    <a:pt x="21324" y="2998004"/>
                    <a:pt x="-2870" y="2889039"/>
                    <a:pt x="274" y="2778644"/>
                  </a:cubicBezTo>
                  <a:cubicBezTo>
                    <a:pt x="4941" y="2612623"/>
                    <a:pt x="71045" y="2454889"/>
                    <a:pt x="172200" y="2322682"/>
                  </a:cubicBezTo>
                  <a:cubicBezTo>
                    <a:pt x="245638" y="2226670"/>
                    <a:pt x="336221" y="2143707"/>
                    <a:pt x="446806" y="2095225"/>
                  </a:cubicBezTo>
                  <a:cubicBezTo>
                    <a:pt x="507099" y="2068841"/>
                    <a:pt x="571012" y="2051982"/>
                    <a:pt x="633686" y="2031693"/>
                  </a:cubicBezTo>
                  <a:cubicBezTo>
                    <a:pt x="711696" y="2006547"/>
                    <a:pt x="789991" y="1974448"/>
                    <a:pt x="840188" y="1910440"/>
                  </a:cubicBezTo>
                  <a:cubicBezTo>
                    <a:pt x="874383" y="1866816"/>
                    <a:pt x="891433" y="1812904"/>
                    <a:pt x="904672" y="1758707"/>
                  </a:cubicBezTo>
                  <a:close/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546E1AF-525C-4FD2-BAE6-9D672248307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41750" y="923845"/>
              <a:ext cx="4196097" cy="4479998"/>
            </a:xfrm>
            <a:custGeom>
              <a:avLst/>
              <a:gdLst>
                <a:gd name="connsiteX0" fmla="*/ 78613 w 3186704"/>
                <a:gd name="connsiteY0" fmla="*/ 3007044 h 3402311"/>
                <a:gd name="connsiteX1" fmla="*/ 2032 w 3186704"/>
                <a:gd name="connsiteY1" fmla="*/ 2731772 h 3402311"/>
                <a:gd name="connsiteX2" fmla="*/ 21177 w 3186704"/>
                <a:gd name="connsiteY2" fmla="*/ 2545082 h 3402311"/>
                <a:gd name="connsiteX3" fmla="*/ 116903 w 3186704"/>
                <a:gd name="connsiteY3" fmla="*/ 2389443 h 3402311"/>
                <a:gd name="connsiteX4" fmla="*/ 241300 w 3186704"/>
                <a:gd name="connsiteY4" fmla="*/ 2308100 h 3402311"/>
                <a:gd name="connsiteX5" fmla="*/ 475805 w 3186704"/>
                <a:gd name="connsiteY5" fmla="*/ 2296099 h 3402311"/>
                <a:gd name="connsiteX6" fmla="*/ 664781 w 3186704"/>
                <a:gd name="connsiteY6" fmla="*/ 2336770 h 3402311"/>
                <a:gd name="connsiteX7" fmla="*/ 803560 w 3186704"/>
                <a:gd name="connsiteY7" fmla="*/ 2336770 h 3402311"/>
                <a:gd name="connsiteX8" fmla="*/ 942340 w 3186704"/>
                <a:gd name="connsiteY8" fmla="*/ 2224280 h 3402311"/>
                <a:gd name="connsiteX9" fmla="*/ 1018921 w 3186704"/>
                <a:gd name="connsiteY9" fmla="*/ 1958532 h 3402311"/>
                <a:gd name="connsiteX10" fmla="*/ 1061974 w 3186704"/>
                <a:gd name="connsiteY10" fmla="*/ 1606679 h 3402311"/>
                <a:gd name="connsiteX11" fmla="*/ 1114647 w 3186704"/>
                <a:gd name="connsiteY11" fmla="*/ 1369697 h 3402311"/>
                <a:gd name="connsiteX12" fmla="*/ 1243806 w 3186704"/>
                <a:gd name="connsiteY12" fmla="*/ 1080042 h 3402311"/>
                <a:gd name="connsiteX13" fmla="*/ 1468691 w 3186704"/>
                <a:gd name="connsiteY13" fmla="*/ 795149 h 3402311"/>
                <a:gd name="connsiteX14" fmla="*/ 1770157 w 3186704"/>
                <a:gd name="connsiteY14" fmla="*/ 452820 h 3402311"/>
                <a:gd name="connsiteX15" fmla="*/ 2082387 w 3186704"/>
                <a:gd name="connsiteY15" fmla="*/ 140400 h 3402311"/>
                <a:gd name="connsiteX16" fmla="*/ 2298890 w 3186704"/>
                <a:gd name="connsiteY16" fmla="*/ 31530 h 3402311"/>
                <a:gd name="connsiteX17" fmla="*/ 2533396 w 3186704"/>
                <a:gd name="connsiteY17" fmla="*/ 383 h 3402311"/>
                <a:gd name="connsiteX18" fmla="*/ 2796572 w 3186704"/>
                <a:gd name="connsiteY18" fmla="*/ 53056 h 3402311"/>
                <a:gd name="connsiteX19" fmla="*/ 3014313 w 3186704"/>
                <a:gd name="connsiteY19" fmla="*/ 177548 h 3402311"/>
                <a:gd name="connsiteX20" fmla="*/ 3131566 w 3186704"/>
                <a:gd name="connsiteY20" fmla="*/ 366619 h 3402311"/>
                <a:gd name="connsiteX21" fmla="*/ 3174619 w 3186704"/>
                <a:gd name="connsiteY21" fmla="*/ 610745 h 3402311"/>
                <a:gd name="connsiteX22" fmla="*/ 3168142 w 3186704"/>
                <a:gd name="connsiteY22" fmla="*/ 993460 h 3402311"/>
                <a:gd name="connsiteX23" fmla="*/ 3185763 w 3186704"/>
                <a:gd name="connsiteY23" fmla="*/ 1497141 h 3402311"/>
                <a:gd name="connsiteX24" fmla="*/ 3150806 w 3186704"/>
                <a:gd name="connsiteY24" fmla="*/ 1790892 h 3402311"/>
                <a:gd name="connsiteX25" fmla="*/ 3076130 w 3186704"/>
                <a:gd name="connsiteY25" fmla="*/ 2071404 h 3402311"/>
                <a:gd name="connsiteX26" fmla="*/ 2847435 w 3186704"/>
                <a:gd name="connsiteY26" fmla="*/ 2470216 h 3402311"/>
                <a:gd name="connsiteX27" fmla="*/ 2359374 w 3186704"/>
                <a:gd name="connsiteY27" fmla="*/ 2929701 h 3402311"/>
                <a:gd name="connsiteX28" fmla="*/ 2099723 w 3186704"/>
                <a:gd name="connsiteY28" fmla="*/ 3097056 h 3402311"/>
                <a:gd name="connsiteX29" fmla="*/ 1760537 w 3186704"/>
                <a:gd name="connsiteY29" fmla="*/ 3241359 h 3402311"/>
                <a:gd name="connsiteX30" fmla="*/ 1610518 w 3186704"/>
                <a:gd name="connsiteY30" fmla="*/ 3309463 h 3402311"/>
                <a:gd name="connsiteX31" fmla="*/ 1367059 w 3186704"/>
                <a:gd name="connsiteY31" fmla="*/ 3374138 h 3402311"/>
                <a:gd name="connsiteX32" fmla="*/ 1210183 w 3186704"/>
                <a:gd name="connsiteY32" fmla="*/ 3385663 h 3402311"/>
                <a:gd name="connsiteX33" fmla="*/ 905573 w 3186704"/>
                <a:gd name="connsiteY33" fmla="*/ 3401856 h 3402311"/>
                <a:gd name="connsiteX34" fmla="*/ 558292 w 3186704"/>
                <a:gd name="connsiteY34" fmla="*/ 3382234 h 3402311"/>
                <a:gd name="connsiteX35" fmla="*/ 467137 w 3186704"/>
                <a:gd name="connsiteY35" fmla="*/ 3363756 h 3402311"/>
                <a:gd name="connsiteX36" fmla="*/ 206343 w 3186704"/>
                <a:gd name="connsiteY36" fmla="*/ 3202117 h 3402311"/>
                <a:gd name="connsiteX37" fmla="*/ 78613 w 3186704"/>
                <a:gd name="connsiteY37" fmla="*/ 3007044 h 3402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186704" h="3402311">
                  <a:moveTo>
                    <a:pt x="78613" y="3007044"/>
                  </a:moveTo>
                  <a:cubicBezTo>
                    <a:pt x="38512" y="2919891"/>
                    <a:pt x="9937" y="2827308"/>
                    <a:pt x="2032" y="2731772"/>
                  </a:cubicBezTo>
                  <a:cubicBezTo>
                    <a:pt x="-3207" y="2668717"/>
                    <a:pt x="1174" y="2604994"/>
                    <a:pt x="21177" y="2545082"/>
                  </a:cubicBezTo>
                  <a:cubicBezTo>
                    <a:pt x="40608" y="2486599"/>
                    <a:pt x="73469" y="2433259"/>
                    <a:pt x="116903" y="2389443"/>
                  </a:cubicBezTo>
                  <a:cubicBezTo>
                    <a:pt x="152241" y="2353725"/>
                    <a:pt x="194151" y="2325150"/>
                    <a:pt x="241300" y="2308100"/>
                  </a:cubicBezTo>
                  <a:cubicBezTo>
                    <a:pt x="315880" y="2281049"/>
                    <a:pt x="397224" y="2282668"/>
                    <a:pt x="475805" y="2296099"/>
                  </a:cubicBezTo>
                  <a:cubicBezTo>
                    <a:pt x="539337" y="2306957"/>
                    <a:pt x="601440" y="2324959"/>
                    <a:pt x="664781" y="2336770"/>
                  </a:cubicBezTo>
                  <a:cubicBezTo>
                    <a:pt x="710978" y="2345343"/>
                    <a:pt x="758412" y="2349343"/>
                    <a:pt x="803560" y="2336770"/>
                  </a:cubicBezTo>
                  <a:cubicBezTo>
                    <a:pt x="862711" y="2320292"/>
                    <a:pt x="909288" y="2276382"/>
                    <a:pt x="942340" y="2224280"/>
                  </a:cubicBezTo>
                  <a:cubicBezTo>
                    <a:pt x="992155" y="2145604"/>
                    <a:pt x="1006919" y="2051306"/>
                    <a:pt x="1018921" y="1958532"/>
                  </a:cubicBezTo>
                  <a:cubicBezTo>
                    <a:pt x="1034065" y="1841280"/>
                    <a:pt x="1043972" y="1723456"/>
                    <a:pt x="1061974" y="1606679"/>
                  </a:cubicBezTo>
                  <a:cubicBezTo>
                    <a:pt x="1074356" y="1526574"/>
                    <a:pt x="1091120" y="1447231"/>
                    <a:pt x="1114647" y="1369697"/>
                  </a:cubicBezTo>
                  <a:cubicBezTo>
                    <a:pt x="1145413" y="1268065"/>
                    <a:pt x="1187989" y="1170244"/>
                    <a:pt x="1243806" y="1080042"/>
                  </a:cubicBezTo>
                  <a:cubicBezTo>
                    <a:pt x="1307623" y="976981"/>
                    <a:pt x="1388396" y="886017"/>
                    <a:pt x="1468691" y="795149"/>
                  </a:cubicBezTo>
                  <a:cubicBezTo>
                    <a:pt x="1569466" y="681230"/>
                    <a:pt x="1670621" y="567787"/>
                    <a:pt x="1770157" y="452820"/>
                  </a:cubicBezTo>
                  <a:cubicBezTo>
                    <a:pt x="1867027" y="340997"/>
                    <a:pt x="1962277" y="226316"/>
                    <a:pt x="2082387" y="140400"/>
                  </a:cubicBezTo>
                  <a:cubicBezTo>
                    <a:pt x="2148586" y="93061"/>
                    <a:pt x="2221166" y="55437"/>
                    <a:pt x="2298890" y="31530"/>
                  </a:cubicBezTo>
                  <a:cubicBezTo>
                    <a:pt x="2374709" y="8193"/>
                    <a:pt x="2454053" y="-2189"/>
                    <a:pt x="2533396" y="383"/>
                  </a:cubicBezTo>
                  <a:cubicBezTo>
                    <a:pt x="2623312" y="3336"/>
                    <a:pt x="2711704" y="22957"/>
                    <a:pt x="2796572" y="53056"/>
                  </a:cubicBezTo>
                  <a:cubicBezTo>
                    <a:pt x="2876391" y="81345"/>
                    <a:pt x="2953544" y="118779"/>
                    <a:pt x="3014313" y="177548"/>
                  </a:cubicBezTo>
                  <a:cubicBezTo>
                    <a:pt x="3068320" y="229745"/>
                    <a:pt x="3106515" y="295753"/>
                    <a:pt x="3131566" y="366619"/>
                  </a:cubicBezTo>
                  <a:cubicBezTo>
                    <a:pt x="3159283" y="444915"/>
                    <a:pt x="3170904" y="527687"/>
                    <a:pt x="3174619" y="610745"/>
                  </a:cubicBezTo>
                  <a:cubicBezTo>
                    <a:pt x="3180334" y="738285"/>
                    <a:pt x="3167856" y="865729"/>
                    <a:pt x="3168142" y="993460"/>
                  </a:cubicBezTo>
                  <a:cubicBezTo>
                    <a:pt x="3168618" y="1161576"/>
                    <a:pt x="3191573" y="1329120"/>
                    <a:pt x="3185763" y="1497141"/>
                  </a:cubicBezTo>
                  <a:cubicBezTo>
                    <a:pt x="3182334" y="1595820"/>
                    <a:pt x="3168904" y="1693833"/>
                    <a:pt x="3150806" y="1790892"/>
                  </a:cubicBezTo>
                  <a:cubicBezTo>
                    <a:pt x="3132994" y="1886238"/>
                    <a:pt x="3109753" y="1980535"/>
                    <a:pt x="3076130" y="2071404"/>
                  </a:cubicBezTo>
                  <a:cubicBezTo>
                    <a:pt x="3022600" y="2215993"/>
                    <a:pt x="2942590" y="2348867"/>
                    <a:pt x="2847435" y="2470216"/>
                  </a:cubicBezTo>
                  <a:cubicBezTo>
                    <a:pt x="2708941" y="2646714"/>
                    <a:pt x="2538920" y="2795018"/>
                    <a:pt x="2359374" y="2929701"/>
                  </a:cubicBezTo>
                  <a:cubicBezTo>
                    <a:pt x="2276792" y="2991614"/>
                    <a:pt x="2191734" y="3050383"/>
                    <a:pt x="2099723" y="3097056"/>
                  </a:cubicBezTo>
                  <a:cubicBezTo>
                    <a:pt x="1990090" y="3152682"/>
                    <a:pt x="1872551" y="3190687"/>
                    <a:pt x="1760537" y="3241359"/>
                  </a:cubicBezTo>
                  <a:cubicBezTo>
                    <a:pt x="1710531" y="3264029"/>
                    <a:pt x="1661382" y="3288794"/>
                    <a:pt x="1610518" y="3309463"/>
                  </a:cubicBezTo>
                  <a:cubicBezTo>
                    <a:pt x="1532414" y="3341182"/>
                    <a:pt x="1450689" y="3363375"/>
                    <a:pt x="1367059" y="3374138"/>
                  </a:cubicBezTo>
                  <a:cubicBezTo>
                    <a:pt x="1315053" y="3380806"/>
                    <a:pt x="1262570" y="3382806"/>
                    <a:pt x="1210183" y="3385663"/>
                  </a:cubicBezTo>
                  <a:cubicBezTo>
                    <a:pt x="1108646" y="3391188"/>
                    <a:pt x="1007205" y="3399760"/>
                    <a:pt x="905573" y="3401856"/>
                  </a:cubicBezTo>
                  <a:cubicBezTo>
                    <a:pt x="789463" y="3404142"/>
                    <a:pt x="673354" y="3397855"/>
                    <a:pt x="558292" y="3382234"/>
                  </a:cubicBezTo>
                  <a:cubicBezTo>
                    <a:pt x="527526" y="3378043"/>
                    <a:pt x="497046" y="3372328"/>
                    <a:pt x="467137" y="3363756"/>
                  </a:cubicBezTo>
                  <a:cubicBezTo>
                    <a:pt x="367220" y="3335276"/>
                    <a:pt x="277876" y="3277555"/>
                    <a:pt x="206343" y="3202117"/>
                  </a:cubicBezTo>
                  <a:cubicBezTo>
                    <a:pt x="152527" y="3145348"/>
                    <a:pt x="111379" y="3078196"/>
                    <a:pt x="78613" y="3007044"/>
                  </a:cubicBezTo>
                  <a:close/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04EA0D3-F1E3-4AF6-B30E-791175E319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960461" y="1175713"/>
              <a:ext cx="3568552" cy="3938179"/>
            </a:xfrm>
            <a:custGeom>
              <a:avLst/>
              <a:gdLst>
                <a:gd name="connsiteX0" fmla="*/ 2179 w 2710118"/>
                <a:gd name="connsiteY0" fmla="*/ 2712895 h 2990829"/>
                <a:gd name="connsiteX1" fmla="*/ 18085 w 2710118"/>
                <a:gd name="connsiteY1" fmla="*/ 2589260 h 2990829"/>
                <a:gd name="connsiteX2" fmla="*/ 161627 w 2710118"/>
                <a:gd name="connsiteY2" fmla="*/ 2489533 h 2990829"/>
                <a:gd name="connsiteX3" fmla="*/ 384893 w 2710118"/>
                <a:gd name="connsiteY3" fmla="*/ 2559352 h 2990829"/>
                <a:gd name="connsiteX4" fmla="*/ 648069 w 2710118"/>
                <a:gd name="connsiteY4" fmla="*/ 2579259 h 2990829"/>
                <a:gd name="connsiteX5" fmla="*/ 831520 w 2710118"/>
                <a:gd name="connsiteY5" fmla="*/ 2445623 h 2990829"/>
                <a:gd name="connsiteX6" fmla="*/ 909244 w 2710118"/>
                <a:gd name="connsiteY6" fmla="*/ 2210260 h 2990829"/>
                <a:gd name="connsiteX7" fmla="*/ 975062 w 2710118"/>
                <a:gd name="connsiteY7" fmla="*/ 1771444 h 2990829"/>
                <a:gd name="connsiteX8" fmla="*/ 989064 w 2710118"/>
                <a:gd name="connsiteY8" fmla="*/ 1486170 h 2990829"/>
                <a:gd name="connsiteX9" fmla="*/ 1058882 w 2710118"/>
                <a:gd name="connsiteY9" fmla="*/ 1115171 h 2990829"/>
                <a:gd name="connsiteX10" fmla="*/ 1238333 w 2710118"/>
                <a:gd name="connsiteY10" fmla="*/ 776081 h 2990829"/>
                <a:gd name="connsiteX11" fmla="*/ 1567327 w 2710118"/>
                <a:gd name="connsiteY11" fmla="*/ 399081 h 2990829"/>
                <a:gd name="connsiteX12" fmla="*/ 1944136 w 2710118"/>
                <a:gd name="connsiteY12" fmla="*/ 85899 h 2990829"/>
                <a:gd name="connsiteX13" fmla="*/ 2167402 w 2710118"/>
                <a:gd name="connsiteY13" fmla="*/ 2079 h 2990829"/>
                <a:gd name="connsiteX14" fmla="*/ 2412671 w 2710118"/>
                <a:gd name="connsiteY14" fmla="*/ 53991 h 2990829"/>
                <a:gd name="connsiteX15" fmla="*/ 2616030 w 2710118"/>
                <a:gd name="connsiteY15" fmla="*/ 291354 h 2990829"/>
                <a:gd name="connsiteX16" fmla="*/ 2637937 w 2710118"/>
                <a:gd name="connsiteY16" fmla="*/ 724265 h 2990829"/>
                <a:gd name="connsiteX17" fmla="*/ 2691753 w 2710118"/>
                <a:gd name="connsiteY17" fmla="*/ 1117266 h 2990829"/>
                <a:gd name="connsiteX18" fmla="*/ 2705755 w 2710118"/>
                <a:gd name="connsiteY18" fmla="*/ 1476359 h 2990829"/>
                <a:gd name="connsiteX19" fmla="*/ 2616030 w 2710118"/>
                <a:gd name="connsiteY19" fmla="*/ 1859359 h 2990829"/>
                <a:gd name="connsiteX20" fmla="*/ 2404670 w 2710118"/>
                <a:gd name="connsiteY20" fmla="*/ 2250361 h 2990829"/>
                <a:gd name="connsiteX21" fmla="*/ 2198263 w 2710118"/>
                <a:gd name="connsiteY21" fmla="*/ 2456862 h 2990829"/>
                <a:gd name="connsiteX22" fmla="*/ 1724680 w 2710118"/>
                <a:gd name="connsiteY22" fmla="*/ 2757091 h 2990829"/>
                <a:gd name="connsiteX23" fmla="*/ 1327868 w 2710118"/>
                <a:gd name="connsiteY23" fmla="*/ 2810907 h 2990829"/>
                <a:gd name="connsiteX24" fmla="*/ 931057 w 2710118"/>
                <a:gd name="connsiteY24" fmla="*/ 2912634 h 2990829"/>
                <a:gd name="connsiteX25" fmla="*/ 695789 w 2710118"/>
                <a:gd name="connsiteY25" fmla="*/ 2972451 h 2990829"/>
                <a:gd name="connsiteX26" fmla="*/ 348889 w 2710118"/>
                <a:gd name="connsiteY26" fmla="*/ 2984452 h 2990829"/>
                <a:gd name="connsiteX27" fmla="*/ 73711 w 2710118"/>
                <a:gd name="connsiteY27" fmla="*/ 2882725 h 2990829"/>
                <a:gd name="connsiteX28" fmla="*/ 2179 w 2710118"/>
                <a:gd name="connsiteY28" fmla="*/ 2712895 h 2990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710118" h="2990829">
                  <a:moveTo>
                    <a:pt x="2179" y="2712895"/>
                  </a:moveTo>
                  <a:cubicBezTo>
                    <a:pt x="-2774" y="2670604"/>
                    <a:pt x="-12" y="2627551"/>
                    <a:pt x="18085" y="2589260"/>
                  </a:cubicBezTo>
                  <a:cubicBezTo>
                    <a:pt x="44755" y="2532967"/>
                    <a:pt x="99810" y="2495153"/>
                    <a:pt x="161627" y="2489533"/>
                  </a:cubicBezTo>
                  <a:cubicBezTo>
                    <a:pt x="240304" y="2482389"/>
                    <a:pt x="310312" y="2530491"/>
                    <a:pt x="384893" y="2559352"/>
                  </a:cubicBezTo>
                  <a:cubicBezTo>
                    <a:pt x="468904" y="2591832"/>
                    <a:pt x="561392" y="2603452"/>
                    <a:pt x="648069" y="2579259"/>
                  </a:cubicBezTo>
                  <a:cubicBezTo>
                    <a:pt x="723602" y="2558209"/>
                    <a:pt x="788563" y="2511346"/>
                    <a:pt x="831520" y="2445623"/>
                  </a:cubicBezTo>
                  <a:cubicBezTo>
                    <a:pt x="877050" y="2375805"/>
                    <a:pt x="893052" y="2292366"/>
                    <a:pt x="909244" y="2210260"/>
                  </a:cubicBezTo>
                  <a:cubicBezTo>
                    <a:pt x="938010" y="2064909"/>
                    <a:pt x="963156" y="1918986"/>
                    <a:pt x="975062" y="1771444"/>
                  </a:cubicBezTo>
                  <a:cubicBezTo>
                    <a:pt x="982682" y="1676575"/>
                    <a:pt x="981539" y="1581134"/>
                    <a:pt x="989064" y="1486170"/>
                  </a:cubicBezTo>
                  <a:cubicBezTo>
                    <a:pt x="998970" y="1360154"/>
                    <a:pt x="1017163" y="1234424"/>
                    <a:pt x="1058882" y="1115171"/>
                  </a:cubicBezTo>
                  <a:cubicBezTo>
                    <a:pt x="1101269" y="993822"/>
                    <a:pt x="1163848" y="880951"/>
                    <a:pt x="1238333" y="776081"/>
                  </a:cubicBezTo>
                  <a:cubicBezTo>
                    <a:pt x="1335107" y="639778"/>
                    <a:pt x="1448741" y="516906"/>
                    <a:pt x="1567327" y="399081"/>
                  </a:cubicBezTo>
                  <a:cubicBezTo>
                    <a:pt x="1683627" y="283543"/>
                    <a:pt x="1803452" y="169719"/>
                    <a:pt x="1944136" y="85899"/>
                  </a:cubicBezTo>
                  <a:cubicBezTo>
                    <a:pt x="2013383" y="44656"/>
                    <a:pt x="2087487" y="10366"/>
                    <a:pt x="2167402" y="2079"/>
                  </a:cubicBezTo>
                  <a:cubicBezTo>
                    <a:pt x="2252365" y="-6684"/>
                    <a:pt x="2337709" y="12557"/>
                    <a:pt x="2412671" y="53991"/>
                  </a:cubicBezTo>
                  <a:cubicBezTo>
                    <a:pt x="2507063" y="106092"/>
                    <a:pt x="2581263" y="189341"/>
                    <a:pt x="2616030" y="291354"/>
                  </a:cubicBezTo>
                  <a:cubicBezTo>
                    <a:pt x="2662892" y="429085"/>
                    <a:pt x="2633651" y="577770"/>
                    <a:pt x="2637937" y="724265"/>
                  </a:cubicBezTo>
                  <a:cubicBezTo>
                    <a:pt x="2641842" y="856472"/>
                    <a:pt x="2673941" y="986012"/>
                    <a:pt x="2691753" y="1117266"/>
                  </a:cubicBezTo>
                  <a:cubicBezTo>
                    <a:pt x="2707946" y="1236234"/>
                    <a:pt x="2715565" y="1356630"/>
                    <a:pt x="2705755" y="1476359"/>
                  </a:cubicBezTo>
                  <a:cubicBezTo>
                    <a:pt x="2694896" y="1607709"/>
                    <a:pt x="2662606" y="1736011"/>
                    <a:pt x="2616030" y="1859359"/>
                  </a:cubicBezTo>
                  <a:cubicBezTo>
                    <a:pt x="2563451" y="1998710"/>
                    <a:pt x="2496681" y="2133298"/>
                    <a:pt x="2404670" y="2250361"/>
                  </a:cubicBezTo>
                  <a:cubicBezTo>
                    <a:pt x="2344376" y="2327132"/>
                    <a:pt x="2272177" y="2392854"/>
                    <a:pt x="2198263" y="2456862"/>
                  </a:cubicBezTo>
                  <a:cubicBezTo>
                    <a:pt x="2054911" y="2580973"/>
                    <a:pt x="1905464" y="2703370"/>
                    <a:pt x="1724680" y="2757091"/>
                  </a:cubicBezTo>
                  <a:cubicBezTo>
                    <a:pt x="1596473" y="2795191"/>
                    <a:pt x="1460456" y="2791857"/>
                    <a:pt x="1327868" y="2810907"/>
                  </a:cubicBezTo>
                  <a:cubicBezTo>
                    <a:pt x="1192518" y="2830433"/>
                    <a:pt x="1062311" y="2873677"/>
                    <a:pt x="931057" y="2912634"/>
                  </a:cubicBezTo>
                  <a:cubicBezTo>
                    <a:pt x="853428" y="2935684"/>
                    <a:pt x="775513" y="2958259"/>
                    <a:pt x="695789" y="2972451"/>
                  </a:cubicBezTo>
                  <a:cubicBezTo>
                    <a:pt x="581203" y="2992929"/>
                    <a:pt x="464808" y="2995311"/>
                    <a:pt x="348889" y="2984452"/>
                  </a:cubicBezTo>
                  <a:cubicBezTo>
                    <a:pt x="247352" y="2974927"/>
                    <a:pt x="142006" y="2956544"/>
                    <a:pt x="73711" y="2882725"/>
                  </a:cubicBezTo>
                  <a:cubicBezTo>
                    <a:pt x="31420" y="2836434"/>
                    <a:pt x="9513" y="2775474"/>
                    <a:pt x="2179" y="2712895"/>
                  </a:cubicBezTo>
                  <a:close/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910BB0F-2FD9-4EA6-82D7-5226F29ABE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536081" y="1589661"/>
              <a:ext cx="1743551" cy="2969484"/>
            </a:xfrm>
            <a:custGeom>
              <a:avLst/>
              <a:gdLst>
                <a:gd name="connsiteX0" fmla="*/ 14495 w 1324131"/>
                <a:gd name="connsiteY0" fmla="*/ 1664146 h 2255159"/>
                <a:gd name="connsiteX1" fmla="*/ 97839 w 1324131"/>
                <a:gd name="connsiteY1" fmla="*/ 1271049 h 2255159"/>
                <a:gd name="connsiteX2" fmla="*/ 97839 w 1324131"/>
                <a:gd name="connsiteY2" fmla="*/ 991109 h 2255159"/>
                <a:gd name="connsiteX3" fmla="*/ 195756 w 1324131"/>
                <a:gd name="connsiteY3" fmla="*/ 588964 h 2255159"/>
                <a:gd name="connsiteX4" fmla="*/ 373778 w 1324131"/>
                <a:gd name="connsiteY4" fmla="*/ 336170 h 2255159"/>
                <a:gd name="connsiteX5" fmla="*/ 706867 w 1324131"/>
                <a:gd name="connsiteY5" fmla="*/ 86234 h 2255159"/>
                <a:gd name="connsiteX6" fmla="*/ 953755 w 1324131"/>
                <a:gd name="connsiteY6" fmla="*/ 33 h 2255159"/>
                <a:gd name="connsiteX7" fmla="*/ 1105965 w 1324131"/>
                <a:gd name="connsiteY7" fmla="*/ 60326 h 2255159"/>
                <a:gd name="connsiteX8" fmla="*/ 1146160 w 1324131"/>
                <a:gd name="connsiteY8" fmla="*/ 221204 h 2255159"/>
                <a:gd name="connsiteX9" fmla="*/ 1177783 w 1324131"/>
                <a:gd name="connsiteY9" fmla="*/ 448089 h 2255159"/>
                <a:gd name="connsiteX10" fmla="*/ 1281129 w 1324131"/>
                <a:gd name="connsiteY10" fmla="*/ 789941 h 2255159"/>
                <a:gd name="connsiteX11" fmla="*/ 1306942 w 1324131"/>
                <a:gd name="connsiteY11" fmla="*/ 942151 h 2255159"/>
                <a:gd name="connsiteX12" fmla="*/ 1321325 w 1324131"/>
                <a:gd name="connsiteY12" fmla="*/ 1272478 h 2255159"/>
                <a:gd name="connsiteX13" fmla="*/ 1215121 w 1324131"/>
                <a:gd name="connsiteY13" fmla="*/ 1660240 h 2255159"/>
                <a:gd name="connsiteX14" fmla="*/ 1085962 w 1324131"/>
                <a:gd name="connsiteY14" fmla="*/ 1844073 h 2255159"/>
                <a:gd name="connsiteX15" fmla="*/ 849075 w 1324131"/>
                <a:gd name="connsiteY15" fmla="*/ 2081055 h 2255159"/>
                <a:gd name="connsiteX16" fmla="*/ 445691 w 1324131"/>
                <a:gd name="connsiteY16" fmla="*/ 2254887 h 2255159"/>
                <a:gd name="connsiteX17" fmla="*/ 126985 w 1324131"/>
                <a:gd name="connsiteY17" fmla="*/ 2134205 h 2255159"/>
                <a:gd name="connsiteX18" fmla="*/ 683 w 1324131"/>
                <a:gd name="connsiteY18" fmla="*/ 1829690 h 2255159"/>
                <a:gd name="connsiteX19" fmla="*/ 14495 w 1324131"/>
                <a:gd name="connsiteY19" fmla="*/ 1664146 h 225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24131" h="2255159">
                  <a:moveTo>
                    <a:pt x="14495" y="1664146"/>
                  </a:moveTo>
                  <a:cubicBezTo>
                    <a:pt x="40593" y="1532320"/>
                    <a:pt x="87552" y="1404780"/>
                    <a:pt x="97839" y="1271049"/>
                  </a:cubicBezTo>
                  <a:cubicBezTo>
                    <a:pt x="104982" y="1177895"/>
                    <a:pt x="94790" y="1084454"/>
                    <a:pt x="97839" y="991109"/>
                  </a:cubicBezTo>
                  <a:cubicBezTo>
                    <a:pt x="102411" y="851759"/>
                    <a:pt x="135177" y="714408"/>
                    <a:pt x="195756" y="588964"/>
                  </a:cubicBezTo>
                  <a:cubicBezTo>
                    <a:pt x="240809" y="495524"/>
                    <a:pt x="301674" y="410751"/>
                    <a:pt x="373778" y="336170"/>
                  </a:cubicBezTo>
                  <a:cubicBezTo>
                    <a:pt x="470742" y="235967"/>
                    <a:pt x="585614" y="155386"/>
                    <a:pt x="706867" y="86234"/>
                  </a:cubicBezTo>
                  <a:cubicBezTo>
                    <a:pt x="784020" y="42229"/>
                    <a:pt x="865363" y="1367"/>
                    <a:pt x="953755" y="33"/>
                  </a:cubicBezTo>
                  <a:cubicBezTo>
                    <a:pt x="1011667" y="-824"/>
                    <a:pt x="1070817" y="14892"/>
                    <a:pt x="1105965" y="60326"/>
                  </a:cubicBezTo>
                  <a:cubicBezTo>
                    <a:pt x="1140350" y="104903"/>
                    <a:pt x="1142445" y="164244"/>
                    <a:pt x="1146160" y="221204"/>
                  </a:cubicBezTo>
                  <a:cubicBezTo>
                    <a:pt x="1151113" y="297594"/>
                    <a:pt x="1160543" y="373604"/>
                    <a:pt x="1177783" y="448089"/>
                  </a:cubicBezTo>
                  <a:cubicBezTo>
                    <a:pt x="1204644" y="564199"/>
                    <a:pt x="1253888" y="673927"/>
                    <a:pt x="1281129" y="789941"/>
                  </a:cubicBezTo>
                  <a:cubicBezTo>
                    <a:pt x="1292940" y="840043"/>
                    <a:pt x="1300656" y="891097"/>
                    <a:pt x="1306942" y="942151"/>
                  </a:cubicBezTo>
                  <a:cubicBezTo>
                    <a:pt x="1320563" y="1051784"/>
                    <a:pt x="1328754" y="1162274"/>
                    <a:pt x="1321325" y="1272478"/>
                  </a:cubicBezTo>
                  <a:cubicBezTo>
                    <a:pt x="1312181" y="1407828"/>
                    <a:pt x="1279700" y="1541178"/>
                    <a:pt x="1215121" y="1660240"/>
                  </a:cubicBezTo>
                  <a:cubicBezTo>
                    <a:pt x="1179307" y="1726249"/>
                    <a:pt x="1134063" y="1786352"/>
                    <a:pt x="1085962" y="1844073"/>
                  </a:cubicBezTo>
                  <a:cubicBezTo>
                    <a:pt x="1014239" y="1930084"/>
                    <a:pt x="936610" y="2011237"/>
                    <a:pt x="849075" y="2081055"/>
                  </a:cubicBezTo>
                  <a:cubicBezTo>
                    <a:pt x="731441" y="2174972"/>
                    <a:pt x="595424" y="2249743"/>
                    <a:pt x="445691" y="2254887"/>
                  </a:cubicBezTo>
                  <a:cubicBezTo>
                    <a:pt x="326915" y="2258887"/>
                    <a:pt x="210138" y="2218882"/>
                    <a:pt x="126985" y="2134205"/>
                  </a:cubicBezTo>
                  <a:cubicBezTo>
                    <a:pt x="47642" y="2053432"/>
                    <a:pt x="5922" y="1943228"/>
                    <a:pt x="683" y="1829690"/>
                  </a:cubicBezTo>
                  <a:cubicBezTo>
                    <a:pt x="-2079" y="1774255"/>
                    <a:pt x="3732" y="1718819"/>
                    <a:pt x="14495" y="1664146"/>
                  </a:cubicBezTo>
                  <a:close/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619C1A72-0647-44E4-9BB1-EA823EED52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56128" y="3099688"/>
              <a:ext cx="933037" cy="1078994"/>
            </a:xfrm>
            <a:custGeom>
              <a:avLst/>
              <a:gdLst>
                <a:gd name="connsiteX0" fmla="*/ 23248 w 708590"/>
                <a:gd name="connsiteY0" fmla="*/ 533652 h 819436"/>
                <a:gd name="connsiteX1" fmla="*/ 132310 w 708590"/>
                <a:gd name="connsiteY1" fmla="*/ 280859 h 819436"/>
                <a:gd name="connsiteX2" fmla="*/ 255754 w 708590"/>
                <a:gd name="connsiteY2" fmla="*/ 97026 h 819436"/>
                <a:gd name="connsiteX3" fmla="*/ 445206 w 708590"/>
                <a:gd name="connsiteY3" fmla="*/ 2253 h 819436"/>
                <a:gd name="connsiteX4" fmla="*/ 597415 w 708590"/>
                <a:gd name="connsiteY4" fmla="*/ 33875 h 819436"/>
                <a:gd name="connsiteX5" fmla="*/ 703619 w 708590"/>
                <a:gd name="connsiteY5" fmla="*/ 214851 h 819436"/>
                <a:gd name="connsiteX6" fmla="*/ 686379 w 708590"/>
                <a:gd name="connsiteY6" fmla="*/ 418781 h 819436"/>
                <a:gd name="connsiteX7" fmla="*/ 585890 w 708590"/>
                <a:gd name="connsiteY7" fmla="*/ 616996 h 819436"/>
                <a:gd name="connsiteX8" fmla="*/ 347574 w 708590"/>
                <a:gd name="connsiteY8" fmla="*/ 780731 h 819436"/>
                <a:gd name="connsiteX9" fmla="*/ 166695 w 708590"/>
                <a:gd name="connsiteY9" fmla="*/ 818069 h 819436"/>
                <a:gd name="connsiteX10" fmla="*/ 14485 w 708590"/>
                <a:gd name="connsiteY10" fmla="*/ 720438 h 819436"/>
                <a:gd name="connsiteX11" fmla="*/ 23248 w 708590"/>
                <a:gd name="connsiteY11" fmla="*/ 533652 h 819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08590" h="819436">
                  <a:moveTo>
                    <a:pt x="23248" y="533652"/>
                  </a:moveTo>
                  <a:cubicBezTo>
                    <a:pt x="51728" y="446213"/>
                    <a:pt x="90685" y="362869"/>
                    <a:pt x="132310" y="280859"/>
                  </a:cubicBezTo>
                  <a:cubicBezTo>
                    <a:pt x="166028" y="214470"/>
                    <a:pt x="202223" y="148461"/>
                    <a:pt x="255754" y="97026"/>
                  </a:cubicBezTo>
                  <a:cubicBezTo>
                    <a:pt x="307855" y="46925"/>
                    <a:pt x="373578" y="11587"/>
                    <a:pt x="445206" y="2253"/>
                  </a:cubicBezTo>
                  <a:cubicBezTo>
                    <a:pt x="498546" y="-4701"/>
                    <a:pt x="552743" y="4062"/>
                    <a:pt x="597415" y="33875"/>
                  </a:cubicBezTo>
                  <a:cubicBezTo>
                    <a:pt x="657708" y="74071"/>
                    <a:pt x="691617" y="142937"/>
                    <a:pt x="703619" y="214851"/>
                  </a:cubicBezTo>
                  <a:cubicBezTo>
                    <a:pt x="715049" y="282954"/>
                    <a:pt x="705715" y="352296"/>
                    <a:pt x="686379" y="418781"/>
                  </a:cubicBezTo>
                  <a:cubicBezTo>
                    <a:pt x="665519" y="490790"/>
                    <a:pt x="634182" y="559846"/>
                    <a:pt x="585890" y="616996"/>
                  </a:cubicBezTo>
                  <a:cubicBezTo>
                    <a:pt x="523025" y="691386"/>
                    <a:pt x="437395" y="742155"/>
                    <a:pt x="347574" y="780731"/>
                  </a:cubicBezTo>
                  <a:cubicBezTo>
                    <a:pt x="289758" y="805591"/>
                    <a:pt x="228988" y="824831"/>
                    <a:pt x="166695" y="818069"/>
                  </a:cubicBezTo>
                  <a:cubicBezTo>
                    <a:pt x="102496" y="811115"/>
                    <a:pt x="41631" y="778445"/>
                    <a:pt x="14485" y="720438"/>
                  </a:cubicBezTo>
                  <a:cubicBezTo>
                    <a:pt x="-12661" y="662145"/>
                    <a:pt x="3055" y="595660"/>
                    <a:pt x="23248" y="533652"/>
                  </a:cubicBezTo>
                  <a:close/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C60E4D0-A72D-4248-AFA0-D70960B66B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21413" y="2153126"/>
              <a:ext cx="562062" cy="821426"/>
            </a:xfrm>
            <a:custGeom>
              <a:avLst/>
              <a:gdLst>
                <a:gd name="connsiteX0" fmla="*/ 149850 w 426855"/>
                <a:gd name="connsiteY0" fmla="*/ 546425 h 623828"/>
                <a:gd name="connsiteX1" fmla="*/ 209667 w 426855"/>
                <a:gd name="connsiteY1" fmla="*/ 590336 h 623828"/>
                <a:gd name="connsiteX2" fmla="*/ 285391 w 426855"/>
                <a:gd name="connsiteY2" fmla="*/ 622244 h 623828"/>
                <a:gd name="connsiteX3" fmla="*/ 393024 w 426855"/>
                <a:gd name="connsiteY3" fmla="*/ 584335 h 623828"/>
                <a:gd name="connsiteX4" fmla="*/ 420932 w 426855"/>
                <a:gd name="connsiteY4" fmla="*/ 446699 h 623828"/>
                <a:gd name="connsiteX5" fmla="*/ 420932 w 426855"/>
                <a:gd name="connsiteY5" fmla="*/ 227243 h 623828"/>
                <a:gd name="connsiteX6" fmla="*/ 341208 w 426855"/>
                <a:gd name="connsiteY6" fmla="*/ 59698 h 623828"/>
                <a:gd name="connsiteX7" fmla="*/ 273390 w 426855"/>
                <a:gd name="connsiteY7" fmla="*/ 11787 h 623828"/>
                <a:gd name="connsiteX8" fmla="*/ 4213 w 426855"/>
                <a:gd name="connsiteY8" fmla="*/ 229243 h 623828"/>
                <a:gd name="connsiteX9" fmla="*/ 58029 w 426855"/>
                <a:gd name="connsiteY9" fmla="*/ 458605 h 623828"/>
                <a:gd name="connsiteX10" fmla="*/ 149850 w 426855"/>
                <a:gd name="connsiteY10" fmla="*/ 546425 h 623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26855" h="623828">
                  <a:moveTo>
                    <a:pt x="149850" y="546425"/>
                  </a:moveTo>
                  <a:cubicBezTo>
                    <a:pt x="169186" y="561856"/>
                    <a:pt x="188807" y="577001"/>
                    <a:pt x="209667" y="590336"/>
                  </a:cubicBezTo>
                  <a:cubicBezTo>
                    <a:pt x="233004" y="605290"/>
                    <a:pt x="258054" y="617958"/>
                    <a:pt x="285391" y="622244"/>
                  </a:cubicBezTo>
                  <a:cubicBezTo>
                    <a:pt x="325777" y="628531"/>
                    <a:pt x="367687" y="616148"/>
                    <a:pt x="393024" y="584335"/>
                  </a:cubicBezTo>
                  <a:cubicBezTo>
                    <a:pt x="422932" y="546902"/>
                    <a:pt x="419884" y="495467"/>
                    <a:pt x="420932" y="446699"/>
                  </a:cubicBezTo>
                  <a:cubicBezTo>
                    <a:pt x="422551" y="373166"/>
                    <a:pt x="433409" y="299537"/>
                    <a:pt x="420932" y="227243"/>
                  </a:cubicBezTo>
                  <a:cubicBezTo>
                    <a:pt x="410168" y="165140"/>
                    <a:pt x="384165" y="105704"/>
                    <a:pt x="341208" y="59698"/>
                  </a:cubicBezTo>
                  <a:cubicBezTo>
                    <a:pt x="322062" y="39219"/>
                    <a:pt x="299488" y="22265"/>
                    <a:pt x="273390" y="11787"/>
                  </a:cubicBezTo>
                  <a:cubicBezTo>
                    <a:pt x="145278" y="-39743"/>
                    <a:pt x="27549" y="85892"/>
                    <a:pt x="4213" y="229243"/>
                  </a:cubicBezTo>
                  <a:cubicBezTo>
                    <a:pt x="-8932" y="310205"/>
                    <a:pt x="8594" y="393359"/>
                    <a:pt x="58029" y="458605"/>
                  </a:cubicBezTo>
                  <a:cubicBezTo>
                    <a:pt x="83747" y="492514"/>
                    <a:pt x="116608" y="519946"/>
                    <a:pt x="149850" y="546425"/>
                  </a:cubicBezTo>
                  <a:close/>
                </a:path>
              </a:pathLst>
            </a:custGeom>
            <a:noFill/>
            <a:ln w="12700" cap="rnd">
              <a:solidFill>
                <a:schemeClr val="bg2">
                  <a:alpha val="24000"/>
                </a:schemeClr>
              </a:solidFill>
              <a:prstDash val="lgDash"/>
              <a:round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41" name="Bottom Right">
            <a:extLst>
              <a:ext uri="{FF2B5EF4-FFF2-40B4-BE49-F238E27FC236}">
                <a16:creationId xmlns:a16="http://schemas.microsoft.com/office/drawing/2014/main" id="{D77BF9F5-CA63-42A6-AC93-C2BDF4727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980400" y="3276601"/>
            <a:ext cx="4211600" cy="3581399"/>
            <a:chOff x="7980400" y="3276601"/>
            <a:chExt cx="4211600" cy="3581399"/>
          </a:xfrm>
        </p:grpSpPr>
        <p:grpSp>
          <p:nvGrpSpPr>
            <p:cNvPr id="42" name="Graphic 157">
              <a:extLst>
                <a:ext uri="{FF2B5EF4-FFF2-40B4-BE49-F238E27FC236}">
                  <a16:creationId xmlns:a16="http://schemas.microsoft.com/office/drawing/2014/main" id="{C22D3699-92E0-4110-BE54-403EAAA481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8662740" y="3276601"/>
              <a:ext cx="3529260" cy="3581398"/>
              <a:chOff x="4114800" y="1423987"/>
              <a:chExt cx="3961542" cy="4007547"/>
            </a:xfrm>
            <a:noFill/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825D3809-6A64-4183-9441-73C86E3402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114800" y="1423987"/>
                <a:ext cx="3946874" cy="3989641"/>
              </a:xfrm>
              <a:custGeom>
                <a:avLst/>
                <a:gdLst>
                  <a:gd name="connsiteX0" fmla="*/ 0 w 3946874"/>
                  <a:gd name="connsiteY0" fmla="*/ 3989641 h 3989641"/>
                  <a:gd name="connsiteX1" fmla="*/ 79439 w 3946874"/>
                  <a:gd name="connsiteY1" fmla="*/ 3891153 h 3989641"/>
                  <a:gd name="connsiteX2" fmla="*/ 297371 w 3946874"/>
                  <a:gd name="connsiteY2" fmla="*/ 3626930 h 3989641"/>
                  <a:gd name="connsiteX3" fmla="*/ 454343 w 3946874"/>
                  <a:gd name="connsiteY3" fmla="*/ 3440335 h 3989641"/>
                  <a:gd name="connsiteX4" fmla="*/ 622363 w 3946874"/>
                  <a:gd name="connsiteY4" fmla="*/ 3290697 h 3989641"/>
                  <a:gd name="connsiteX5" fmla="*/ 927068 w 3946874"/>
                  <a:gd name="connsiteY5" fmla="*/ 3087434 h 3989641"/>
                  <a:gd name="connsiteX6" fmla="*/ 1176338 w 3946874"/>
                  <a:gd name="connsiteY6" fmla="*/ 2915603 h 3989641"/>
                  <a:gd name="connsiteX7" fmla="*/ 1394270 w 3946874"/>
                  <a:gd name="connsiteY7" fmla="*/ 2780729 h 3989641"/>
                  <a:gd name="connsiteX8" fmla="*/ 1601057 w 3946874"/>
                  <a:gd name="connsiteY8" fmla="*/ 2723483 h 3989641"/>
                  <a:gd name="connsiteX9" fmla="*/ 1756220 w 3946874"/>
                  <a:gd name="connsiteY9" fmla="*/ 2743772 h 3989641"/>
                  <a:gd name="connsiteX10" fmla="*/ 1889189 w 3946874"/>
                  <a:gd name="connsiteY10" fmla="*/ 2765965 h 3989641"/>
                  <a:gd name="connsiteX11" fmla="*/ 2007394 w 3946874"/>
                  <a:gd name="connsiteY11" fmla="*/ 2765965 h 3989641"/>
                  <a:gd name="connsiteX12" fmla="*/ 2184654 w 3946874"/>
                  <a:gd name="connsiteY12" fmla="*/ 2671763 h 3989641"/>
                  <a:gd name="connsiteX13" fmla="*/ 2372773 w 3946874"/>
                  <a:gd name="connsiteY13" fmla="*/ 2538984 h 3989641"/>
                  <a:gd name="connsiteX14" fmla="*/ 2439543 w 3946874"/>
                  <a:gd name="connsiteY14" fmla="*/ 2510504 h 3989641"/>
                  <a:gd name="connsiteX15" fmla="*/ 2650617 w 3946874"/>
                  <a:gd name="connsiteY15" fmla="*/ 2434781 h 3989641"/>
                  <a:gd name="connsiteX16" fmla="*/ 2785110 w 3946874"/>
                  <a:gd name="connsiteY16" fmla="*/ 2383060 h 3989641"/>
                  <a:gd name="connsiteX17" fmla="*/ 2897315 w 3946874"/>
                  <a:gd name="connsiteY17" fmla="*/ 2318861 h 3989641"/>
                  <a:gd name="connsiteX18" fmla="*/ 2997994 w 3946874"/>
                  <a:gd name="connsiteY18" fmla="*/ 2226183 h 3989641"/>
                  <a:gd name="connsiteX19" fmla="*/ 3061240 w 3946874"/>
                  <a:gd name="connsiteY19" fmla="*/ 2141506 h 3989641"/>
                  <a:gd name="connsiteX20" fmla="*/ 3152108 w 3946874"/>
                  <a:gd name="connsiteY20" fmla="*/ 2005203 h 3989641"/>
                  <a:gd name="connsiteX21" fmla="*/ 3274124 w 3946874"/>
                  <a:gd name="connsiteY21" fmla="*/ 1871567 h 3989641"/>
                  <a:gd name="connsiteX22" fmla="*/ 3388138 w 3946874"/>
                  <a:gd name="connsiteY22" fmla="*/ 1770888 h 3989641"/>
                  <a:gd name="connsiteX23" fmla="*/ 3466529 w 3946874"/>
                  <a:gd name="connsiteY23" fmla="*/ 1679162 h 3989641"/>
                  <a:gd name="connsiteX24" fmla="*/ 3538633 w 3946874"/>
                  <a:gd name="connsiteY24" fmla="*/ 1551718 h 3989641"/>
                  <a:gd name="connsiteX25" fmla="*/ 3588544 w 3946874"/>
                  <a:gd name="connsiteY25" fmla="*/ 1376172 h 3989641"/>
                  <a:gd name="connsiteX26" fmla="*/ 3597402 w 3946874"/>
                  <a:gd name="connsiteY26" fmla="*/ 1293305 h 3989641"/>
                  <a:gd name="connsiteX27" fmla="*/ 3721227 w 3946874"/>
                  <a:gd name="connsiteY27" fmla="*/ 880491 h 3989641"/>
                  <a:gd name="connsiteX28" fmla="*/ 3761137 w 3946874"/>
                  <a:gd name="connsiteY28" fmla="*/ 463677 h 3989641"/>
                  <a:gd name="connsiteX29" fmla="*/ 3946874 w 3946874"/>
                  <a:gd name="connsiteY29" fmla="*/ 0 h 3989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46874" h="3989641">
                    <a:moveTo>
                      <a:pt x="0" y="3989641"/>
                    </a:moveTo>
                    <a:cubicBezTo>
                      <a:pt x="19050" y="3957257"/>
                      <a:pt x="50959" y="3916013"/>
                      <a:pt x="79439" y="3891153"/>
                    </a:cubicBezTo>
                    <a:cubicBezTo>
                      <a:pt x="165544" y="3815906"/>
                      <a:pt x="227933" y="3717989"/>
                      <a:pt x="297371" y="3626930"/>
                    </a:cubicBezTo>
                    <a:cubicBezTo>
                      <a:pt x="346615" y="3562255"/>
                      <a:pt x="398050" y="3499009"/>
                      <a:pt x="454343" y="3440335"/>
                    </a:cubicBezTo>
                    <a:cubicBezTo>
                      <a:pt x="506349" y="3386042"/>
                      <a:pt x="562642" y="3336227"/>
                      <a:pt x="622363" y="3290697"/>
                    </a:cubicBezTo>
                    <a:cubicBezTo>
                      <a:pt x="719519" y="3216688"/>
                      <a:pt x="824960" y="3154585"/>
                      <a:pt x="927068" y="3087434"/>
                    </a:cubicBezTo>
                    <a:cubicBezTo>
                      <a:pt x="1011365" y="3031998"/>
                      <a:pt x="1093565" y="2973324"/>
                      <a:pt x="1176338" y="2915603"/>
                    </a:cubicBezTo>
                    <a:cubicBezTo>
                      <a:pt x="1246537" y="2866644"/>
                      <a:pt x="1317308" y="2818066"/>
                      <a:pt x="1394270" y="2780729"/>
                    </a:cubicBezTo>
                    <a:cubicBezTo>
                      <a:pt x="1459421" y="2749106"/>
                      <a:pt x="1528763" y="2724436"/>
                      <a:pt x="1601057" y="2723483"/>
                    </a:cubicBezTo>
                    <a:cubicBezTo>
                      <a:pt x="1653350" y="2722721"/>
                      <a:pt x="1704785" y="2733485"/>
                      <a:pt x="1756220" y="2743772"/>
                    </a:cubicBezTo>
                    <a:cubicBezTo>
                      <a:pt x="1800320" y="2752630"/>
                      <a:pt x="1844612" y="2760250"/>
                      <a:pt x="1889189" y="2765965"/>
                    </a:cubicBezTo>
                    <a:cubicBezTo>
                      <a:pt x="1928622" y="2771013"/>
                      <a:pt x="1968437" y="2773299"/>
                      <a:pt x="2007394" y="2765965"/>
                    </a:cubicBezTo>
                    <a:cubicBezTo>
                      <a:pt x="2073878" y="2753487"/>
                      <a:pt x="2130647" y="2712911"/>
                      <a:pt x="2184654" y="2671763"/>
                    </a:cubicBezTo>
                    <a:cubicBezTo>
                      <a:pt x="2245900" y="2625090"/>
                      <a:pt x="2304002" y="2573465"/>
                      <a:pt x="2372773" y="2538984"/>
                    </a:cubicBezTo>
                    <a:cubicBezTo>
                      <a:pt x="2394395" y="2528126"/>
                      <a:pt x="2416874" y="2518982"/>
                      <a:pt x="2439543" y="2510504"/>
                    </a:cubicBezTo>
                    <a:cubicBezTo>
                      <a:pt x="2509552" y="2484215"/>
                      <a:pt x="2580037" y="2459450"/>
                      <a:pt x="2650617" y="2434781"/>
                    </a:cubicBezTo>
                    <a:cubicBezTo>
                      <a:pt x="2695956" y="2418874"/>
                      <a:pt x="2741295" y="2402872"/>
                      <a:pt x="2785110" y="2383060"/>
                    </a:cubicBezTo>
                    <a:cubicBezTo>
                      <a:pt x="2824448" y="2365248"/>
                      <a:pt x="2862358" y="2344198"/>
                      <a:pt x="2897315" y="2318861"/>
                    </a:cubicBezTo>
                    <a:cubicBezTo>
                      <a:pt x="2934367" y="2292096"/>
                      <a:pt x="2968085" y="2260854"/>
                      <a:pt x="2997994" y="2226183"/>
                    </a:cubicBezTo>
                    <a:cubicBezTo>
                      <a:pt x="3020949" y="2199513"/>
                      <a:pt x="3041714" y="2170938"/>
                      <a:pt x="3061240" y="2141506"/>
                    </a:cubicBezTo>
                    <a:cubicBezTo>
                      <a:pt x="3091529" y="2095976"/>
                      <a:pt x="3119533" y="2049018"/>
                      <a:pt x="3152108" y="2005203"/>
                    </a:cubicBezTo>
                    <a:cubicBezTo>
                      <a:pt x="3188113" y="1956626"/>
                      <a:pt x="3229261" y="1912144"/>
                      <a:pt x="3274124" y="1871567"/>
                    </a:cubicBezTo>
                    <a:cubicBezTo>
                      <a:pt x="3311747" y="1837563"/>
                      <a:pt x="3351848" y="1806321"/>
                      <a:pt x="3388138" y="1770888"/>
                    </a:cubicBezTo>
                    <a:cubicBezTo>
                      <a:pt x="3416999" y="1742694"/>
                      <a:pt x="3443002" y="1711833"/>
                      <a:pt x="3466529" y="1679162"/>
                    </a:cubicBezTo>
                    <a:cubicBezTo>
                      <a:pt x="3495008" y="1639348"/>
                      <a:pt x="3519392" y="1596771"/>
                      <a:pt x="3538633" y="1551718"/>
                    </a:cubicBezTo>
                    <a:cubicBezTo>
                      <a:pt x="3562731" y="1495616"/>
                      <a:pt x="3578924" y="1436465"/>
                      <a:pt x="3588544" y="1376172"/>
                    </a:cubicBezTo>
                    <a:cubicBezTo>
                      <a:pt x="3592925" y="1348740"/>
                      <a:pt x="3595688" y="1321022"/>
                      <a:pt x="3597402" y="1293305"/>
                    </a:cubicBezTo>
                    <a:cubicBezTo>
                      <a:pt x="3605974" y="1155859"/>
                      <a:pt x="3717703" y="1018127"/>
                      <a:pt x="3721227" y="880491"/>
                    </a:cubicBezTo>
                    <a:cubicBezTo>
                      <a:pt x="3724751" y="740855"/>
                      <a:pt x="3743135" y="602171"/>
                      <a:pt x="3761137" y="463677"/>
                    </a:cubicBezTo>
                    <a:cubicBezTo>
                      <a:pt x="3776186" y="347758"/>
                      <a:pt x="3934968" y="116205"/>
                      <a:pt x="3946874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90860AFF-1118-48A2-80D7-49ACC1BBE48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395978" y="2441733"/>
                <a:ext cx="3665410" cy="2985611"/>
              </a:xfrm>
              <a:custGeom>
                <a:avLst/>
                <a:gdLst>
                  <a:gd name="connsiteX0" fmla="*/ 0 w 3665410"/>
                  <a:gd name="connsiteY0" fmla="*/ 2985611 h 2985611"/>
                  <a:gd name="connsiteX1" fmla="*/ 166211 w 3665410"/>
                  <a:gd name="connsiteY1" fmla="*/ 2699766 h 2985611"/>
                  <a:gd name="connsiteX2" fmla="*/ 397002 w 3665410"/>
                  <a:gd name="connsiteY2" fmla="*/ 2414969 h 2985611"/>
                  <a:gd name="connsiteX3" fmla="*/ 620173 w 3665410"/>
                  <a:gd name="connsiteY3" fmla="*/ 2237899 h 2985611"/>
                  <a:gd name="connsiteX4" fmla="*/ 823341 w 3665410"/>
                  <a:gd name="connsiteY4" fmla="*/ 2085499 h 2985611"/>
                  <a:gd name="connsiteX5" fmla="*/ 1089565 w 3665410"/>
                  <a:gd name="connsiteY5" fmla="*/ 1911477 h 2985611"/>
                  <a:gd name="connsiteX6" fmla="*/ 1145000 w 3665410"/>
                  <a:gd name="connsiteY6" fmla="*/ 1886807 h 2985611"/>
                  <a:gd name="connsiteX7" fmla="*/ 1375791 w 3665410"/>
                  <a:gd name="connsiteY7" fmla="*/ 1842135 h 2985611"/>
                  <a:gd name="connsiteX8" fmla="*/ 1486567 w 3665410"/>
                  <a:gd name="connsiteY8" fmla="*/ 1857566 h 2985611"/>
                  <a:gd name="connsiteX9" fmla="*/ 1568101 w 3665410"/>
                  <a:gd name="connsiteY9" fmla="*/ 1871377 h 2985611"/>
                  <a:gd name="connsiteX10" fmla="*/ 1810607 w 3665410"/>
                  <a:gd name="connsiteY10" fmla="*/ 1871377 h 2985611"/>
                  <a:gd name="connsiteX11" fmla="*/ 1997964 w 3665410"/>
                  <a:gd name="connsiteY11" fmla="*/ 1790605 h 2985611"/>
                  <a:gd name="connsiteX12" fmla="*/ 2109883 w 3665410"/>
                  <a:gd name="connsiteY12" fmla="*/ 1702784 h 2985611"/>
                  <a:gd name="connsiteX13" fmla="*/ 2321433 w 3665410"/>
                  <a:gd name="connsiteY13" fmla="*/ 1552384 h 2985611"/>
                  <a:gd name="connsiteX14" fmla="*/ 2558891 w 3665410"/>
                  <a:gd name="connsiteY14" fmla="*/ 1453420 h 2985611"/>
                  <a:gd name="connsiteX15" fmla="*/ 2709767 w 3665410"/>
                  <a:gd name="connsiteY15" fmla="*/ 1377887 h 2985611"/>
                  <a:gd name="connsiteX16" fmla="*/ 2885408 w 3665410"/>
                  <a:gd name="connsiteY16" fmla="*/ 1237393 h 2985611"/>
                  <a:gd name="connsiteX17" fmla="*/ 3017711 w 3665410"/>
                  <a:gd name="connsiteY17" fmla="*/ 1072229 h 2985611"/>
                  <a:gd name="connsiteX18" fmla="*/ 3150680 w 3665410"/>
                  <a:gd name="connsiteY18" fmla="*/ 921830 h 2985611"/>
                  <a:gd name="connsiteX19" fmla="*/ 3255169 w 3665410"/>
                  <a:gd name="connsiteY19" fmla="*/ 801815 h 2985611"/>
                  <a:gd name="connsiteX20" fmla="*/ 3339275 w 3665410"/>
                  <a:gd name="connsiteY20" fmla="*/ 694182 h 2985611"/>
                  <a:gd name="connsiteX21" fmla="*/ 3409188 w 3665410"/>
                  <a:gd name="connsiteY21" fmla="*/ 546926 h 2985611"/>
                  <a:gd name="connsiteX22" fmla="*/ 3464243 w 3665410"/>
                  <a:gd name="connsiteY22" fmla="*/ 347663 h 2985611"/>
                  <a:gd name="connsiteX23" fmla="*/ 3665411 w 3665410"/>
                  <a:gd name="connsiteY23" fmla="*/ 0 h 2985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665410" h="2985611">
                    <a:moveTo>
                      <a:pt x="0" y="2985611"/>
                    </a:moveTo>
                    <a:cubicBezTo>
                      <a:pt x="0" y="2985611"/>
                      <a:pt x="86773" y="2802827"/>
                      <a:pt x="166211" y="2699766"/>
                    </a:cubicBezTo>
                    <a:cubicBezTo>
                      <a:pt x="240983" y="2602706"/>
                      <a:pt x="309182" y="2500122"/>
                      <a:pt x="397002" y="2414969"/>
                    </a:cubicBezTo>
                    <a:cubicBezTo>
                      <a:pt x="465296" y="2348865"/>
                      <a:pt x="543592" y="2294477"/>
                      <a:pt x="620173" y="2237899"/>
                    </a:cubicBezTo>
                    <a:cubicBezTo>
                      <a:pt x="688277" y="2187607"/>
                      <a:pt x="755333" y="2135886"/>
                      <a:pt x="823341" y="2085499"/>
                    </a:cubicBezTo>
                    <a:cubicBezTo>
                      <a:pt x="908685" y="2022253"/>
                      <a:pt x="994791" y="1959197"/>
                      <a:pt x="1089565" y="1911477"/>
                    </a:cubicBezTo>
                    <a:cubicBezTo>
                      <a:pt x="1107662" y="1902428"/>
                      <a:pt x="1126141" y="1894141"/>
                      <a:pt x="1145000" y="1886807"/>
                    </a:cubicBezTo>
                    <a:cubicBezTo>
                      <a:pt x="1218819" y="1858232"/>
                      <a:pt x="1296924" y="1838611"/>
                      <a:pt x="1375791" y="1842135"/>
                    </a:cubicBezTo>
                    <a:cubicBezTo>
                      <a:pt x="1413129" y="1843754"/>
                      <a:pt x="1449896" y="1850422"/>
                      <a:pt x="1486567" y="1857566"/>
                    </a:cubicBezTo>
                    <a:cubicBezTo>
                      <a:pt x="1513618" y="1862804"/>
                      <a:pt x="1540859" y="1867376"/>
                      <a:pt x="1568101" y="1871377"/>
                    </a:cubicBezTo>
                    <a:cubicBezTo>
                      <a:pt x="1648778" y="1883188"/>
                      <a:pt x="1730978" y="1887665"/>
                      <a:pt x="1810607" y="1871377"/>
                    </a:cubicBezTo>
                    <a:cubicBezTo>
                      <a:pt x="1877854" y="1857661"/>
                      <a:pt x="1941100" y="1829086"/>
                      <a:pt x="1997964" y="1790605"/>
                    </a:cubicBezTo>
                    <a:cubicBezTo>
                      <a:pt x="2037302" y="1764030"/>
                      <a:pt x="2073497" y="1733264"/>
                      <a:pt x="2109883" y="1702784"/>
                    </a:cubicBezTo>
                    <a:cubicBezTo>
                      <a:pt x="2176367" y="1647063"/>
                      <a:pt x="2244852" y="1593151"/>
                      <a:pt x="2321433" y="1552384"/>
                    </a:cubicBezTo>
                    <a:cubicBezTo>
                      <a:pt x="2397157" y="1512094"/>
                      <a:pt x="2479548" y="1486281"/>
                      <a:pt x="2558891" y="1453420"/>
                    </a:cubicBezTo>
                    <a:cubicBezTo>
                      <a:pt x="2610898" y="1431798"/>
                      <a:pt x="2661571" y="1407033"/>
                      <a:pt x="2709767" y="1377887"/>
                    </a:cubicBezTo>
                    <a:cubicBezTo>
                      <a:pt x="2774252" y="1338929"/>
                      <a:pt x="2834069" y="1292447"/>
                      <a:pt x="2885408" y="1237393"/>
                    </a:cubicBezTo>
                    <a:cubicBezTo>
                      <a:pt x="2933605" y="1185767"/>
                      <a:pt x="2973324" y="1127093"/>
                      <a:pt x="3017711" y="1072229"/>
                    </a:cubicBezTo>
                    <a:cubicBezTo>
                      <a:pt x="3059811" y="1020223"/>
                      <a:pt x="3105912" y="971645"/>
                      <a:pt x="3150680" y="921830"/>
                    </a:cubicBezTo>
                    <a:cubicBezTo>
                      <a:pt x="3186113" y="882396"/>
                      <a:pt x="3220593" y="842010"/>
                      <a:pt x="3255169" y="801815"/>
                    </a:cubicBezTo>
                    <a:cubicBezTo>
                      <a:pt x="3284887" y="767239"/>
                      <a:pt x="3314605" y="732473"/>
                      <a:pt x="3339275" y="694182"/>
                    </a:cubicBezTo>
                    <a:cubicBezTo>
                      <a:pt x="3368707" y="648367"/>
                      <a:pt x="3390138" y="597980"/>
                      <a:pt x="3409188" y="546926"/>
                    </a:cubicBezTo>
                    <a:cubicBezTo>
                      <a:pt x="3433382" y="482156"/>
                      <a:pt x="3453384" y="415861"/>
                      <a:pt x="3464243" y="347663"/>
                    </a:cubicBezTo>
                    <a:cubicBezTo>
                      <a:pt x="3476244" y="272224"/>
                      <a:pt x="3661696" y="76295"/>
                      <a:pt x="3665411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4D71319B-713A-4047-B185-F7DDC442DD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790402" y="5229700"/>
                <a:ext cx="285940" cy="199072"/>
              </a:xfrm>
              <a:custGeom>
                <a:avLst/>
                <a:gdLst>
                  <a:gd name="connsiteX0" fmla="*/ 0 w 285940"/>
                  <a:gd name="connsiteY0" fmla="*/ 199073 h 199072"/>
                  <a:gd name="connsiteX1" fmla="*/ 285940 w 285940"/>
                  <a:gd name="connsiteY1" fmla="*/ 0 h 199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940" h="199072">
                    <a:moveTo>
                      <a:pt x="0" y="199073"/>
                    </a:moveTo>
                    <a:cubicBezTo>
                      <a:pt x="0" y="199073"/>
                      <a:pt x="242125" y="39243"/>
                      <a:pt x="285940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7C66AF50-C9BC-4B16-9CE0-B0D49B8FF99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393114" y="5049773"/>
                <a:ext cx="655796" cy="381190"/>
              </a:xfrm>
              <a:custGeom>
                <a:avLst/>
                <a:gdLst>
                  <a:gd name="connsiteX0" fmla="*/ 0 w 655796"/>
                  <a:gd name="connsiteY0" fmla="*/ 381190 h 381190"/>
                  <a:gd name="connsiteX1" fmla="*/ 655796 w 655796"/>
                  <a:gd name="connsiteY1" fmla="*/ 0 h 381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5796" h="381190">
                    <a:moveTo>
                      <a:pt x="0" y="381190"/>
                    </a:moveTo>
                    <a:cubicBezTo>
                      <a:pt x="0" y="381190"/>
                      <a:pt x="461105" y="172117"/>
                      <a:pt x="655796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51516E0C-2F47-4B95-8D54-336B5CEDB7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154072" y="3867816"/>
                <a:ext cx="2907315" cy="1544764"/>
              </a:xfrm>
              <a:custGeom>
                <a:avLst/>
                <a:gdLst>
                  <a:gd name="connsiteX0" fmla="*/ 0 w 2907315"/>
                  <a:gd name="connsiteY0" fmla="*/ 1544764 h 1544764"/>
                  <a:gd name="connsiteX1" fmla="*/ 201644 w 2907315"/>
                  <a:gd name="connsiteY1" fmla="*/ 1352550 h 1544764"/>
                  <a:gd name="connsiteX2" fmla="*/ 423196 w 2907315"/>
                  <a:gd name="connsiteY2" fmla="*/ 1196054 h 1544764"/>
                  <a:gd name="connsiteX3" fmla="*/ 782193 w 2907315"/>
                  <a:gd name="connsiteY3" fmla="*/ 1099947 h 1544764"/>
                  <a:gd name="connsiteX4" fmla="*/ 1052513 w 2907315"/>
                  <a:gd name="connsiteY4" fmla="*/ 1042321 h 1544764"/>
                  <a:gd name="connsiteX5" fmla="*/ 1311783 w 2907315"/>
                  <a:gd name="connsiteY5" fmla="*/ 1056037 h 1544764"/>
                  <a:gd name="connsiteX6" fmla="*/ 1484662 w 2907315"/>
                  <a:gd name="connsiteY6" fmla="*/ 1083469 h 1544764"/>
                  <a:gd name="connsiteX7" fmla="*/ 1788224 w 2907315"/>
                  <a:gd name="connsiteY7" fmla="*/ 1023080 h 1544764"/>
                  <a:gd name="connsiteX8" fmla="*/ 2269045 w 2907315"/>
                  <a:gd name="connsiteY8" fmla="*/ 734758 h 1544764"/>
                  <a:gd name="connsiteX9" fmla="*/ 2534984 w 2907315"/>
                  <a:gd name="connsiteY9" fmla="*/ 572738 h 1544764"/>
                  <a:gd name="connsiteX10" fmla="*/ 2907316 w 2907315"/>
                  <a:gd name="connsiteY10" fmla="*/ 0 h 1544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07315" h="1544764">
                    <a:moveTo>
                      <a:pt x="0" y="1544764"/>
                    </a:moveTo>
                    <a:cubicBezTo>
                      <a:pt x="0" y="1544764"/>
                      <a:pt x="98012" y="1443990"/>
                      <a:pt x="201644" y="1352550"/>
                    </a:cubicBezTo>
                    <a:cubicBezTo>
                      <a:pt x="271272" y="1291209"/>
                      <a:pt x="343662" y="1234249"/>
                      <a:pt x="423196" y="1196054"/>
                    </a:cubicBezTo>
                    <a:cubicBezTo>
                      <a:pt x="537591" y="1141095"/>
                      <a:pt x="661226" y="1127189"/>
                      <a:pt x="782193" y="1099947"/>
                    </a:cubicBezTo>
                    <a:cubicBezTo>
                      <a:pt x="872300" y="1079659"/>
                      <a:pt x="961358" y="1051370"/>
                      <a:pt x="1052513" y="1042321"/>
                    </a:cubicBezTo>
                    <a:cubicBezTo>
                      <a:pt x="1139000" y="1033653"/>
                      <a:pt x="1225868" y="1040321"/>
                      <a:pt x="1311783" y="1056037"/>
                    </a:cubicBezTo>
                    <a:cubicBezTo>
                      <a:pt x="1369314" y="1066609"/>
                      <a:pt x="1426559" y="1079373"/>
                      <a:pt x="1484662" y="1083469"/>
                    </a:cubicBezTo>
                    <a:cubicBezTo>
                      <a:pt x="1587913" y="1090803"/>
                      <a:pt x="1690402" y="1064800"/>
                      <a:pt x="1788224" y="1023080"/>
                    </a:cubicBezTo>
                    <a:cubicBezTo>
                      <a:pt x="1956721" y="951262"/>
                      <a:pt x="2106549" y="825722"/>
                      <a:pt x="2269045" y="734758"/>
                    </a:cubicBezTo>
                    <a:cubicBezTo>
                      <a:pt x="2359438" y="684181"/>
                      <a:pt x="2452497" y="640556"/>
                      <a:pt x="2534984" y="572738"/>
                    </a:cubicBezTo>
                    <a:cubicBezTo>
                      <a:pt x="2673001" y="459391"/>
                      <a:pt x="2847023" y="191453"/>
                      <a:pt x="2907316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F495B569-90F7-429A-9E93-88A1B179266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907946" y="3479100"/>
                <a:ext cx="3168300" cy="1952434"/>
              </a:xfrm>
              <a:custGeom>
                <a:avLst/>
                <a:gdLst>
                  <a:gd name="connsiteX0" fmla="*/ 0 w 3168300"/>
                  <a:gd name="connsiteY0" fmla="*/ 1952435 h 1952434"/>
                  <a:gd name="connsiteX1" fmla="*/ 202121 w 3168300"/>
                  <a:gd name="connsiteY1" fmla="*/ 1687068 h 1952434"/>
                  <a:gd name="connsiteX2" fmla="*/ 545116 w 3168300"/>
                  <a:gd name="connsiteY2" fmla="*/ 1450277 h 1952434"/>
                  <a:gd name="connsiteX3" fmla="*/ 906780 w 3168300"/>
                  <a:gd name="connsiteY3" fmla="*/ 1354455 h 1952434"/>
                  <a:gd name="connsiteX4" fmla="*/ 1332262 w 3168300"/>
                  <a:gd name="connsiteY4" fmla="*/ 1285304 h 1952434"/>
                  <a:gd name="connsiteX5" fmla="*/ 1691259 w 3168300"/>
                  <a:gd name="connsiteY5" fmla="*/ 1240060 h 1952434"/>
                  <a:gd name="connsiteX6" fmla="*/ 2010346 w 3168300"/>
                  <a:gd name="connsiteY6" fmla="*/ 1141667 h 1952434"/>
                  <a:gd name="connsiteX7" fmla="*/ 2393252 w 3168300"/>
                  <a:gd name="connsiteY7" fmla="*/ 1027271 h 1952434"/>
                  <a:gd name="connsiteX8" fmla="*/ 2582037 w 3168300"/>
                  <a:gd name="connsiteY8" fmla="*/ 958120 h 1952434"/>
                  <a:gd name="connsiteX9" fmla="*/ 2760155 w 3168300"/>
                  <a:gd name="connsiteY9" fmla="*/ 827723 h 1952434"/>
                  <a:gd name="connsiteX10" fmla="*/ 2914364 w 3168300"/>
                  <a:gd name="connsiteY10" fmla="*/ 567023 h 1952434"/>
                  <a:gd name="connsiteX11" fmla="*/ 3168301 w 3168300"/>
                  <a:gd name="connsiteY11" fmla="*/ 0 h 1952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168300" h="1952434">
                    <a:moveTo>
                      <a:pt x="0" y="1952435"/>
                    </a:moveTo>
                    <a:cubicBezTo>
                      <a:pt x="0" y="1952435"/>
                      <a:pt x="91059" y="1796415"/>
                      <a:pt x="202121" y="1687068"/>
                    </a:cubicBezTo>
                    <a:cubicBezTo>
                      <a:pt x="301943" y="1588675"/>
                      <a:pt x="416528" y="1505617"/>
                      <a:pt x="545116" y="1450277"/>
                    </a:cubicBezTo>
                    <a:cubicBezTo>
                      <a:pt x="659987" y="1400747"/>
                      <a:pt x="783622" y="1377601"/>
                      <a:pt x="906780" y="1354455"/>
                    </a:cubicBezTo>
                    <a:cubicBezTo>
                      <a:pt x="1048036" y="1327976"/>
                      <a:pt x="1189482" y="1301972"/>
                      <a:pt x="1332262" y="1285304"/>
                    </a:cubicBezTo>
                    <a:cubicBezTo>
                      <a:pt x="1452182" y="1271302"/>
                      <a:pt x="1573340" y="1265873"/>
                      <a:pt x="1691259" y="1240060"/>
                    </a:cubicBezTo>
                    <a:cubicBezTo>
                      <a:pt x="1800035" y="1216247"/>
                      <a:pt x="1904619" y="1176718"/>
                      <a:pt x="2010346" y="1141667"/>
                    </a:cubicBezTo>
                    <a:cubicBezTo>
                      <a:pt x="2136743" y="1099661"/>
                      <a:pt x="2265902" y="1066229"/>
                      <a:pt x="2393252" y="1027271"/>
                    </a:cubicBezTo>
                    <a:cubicBezTo>
                      <a:pt x="2457450" y="1007650"/>
                      <a:pt x="2521744" y="987552"/>
                      <a:pt x="2582037" y="958120"/>
                    </a:cubicBezTo>
                    <a:cubicBezTo>
                      <a:pt x="2648807" y="925449"/>
                      <a:pt x="2710815" y="883349"/>
                      <a:pt x="2760155" y="827723"/>
                    </a:cubicBezTo>
                    <a:cubicBezTo>
                      <a:pt x="2827496" y="751904"/>
                      <a:pt x="2867978" y="657511"/>
                      <a:pt x="2914364" y="567023"/>
                    </a:cubicBezTo>
                    <a:cubicBezTo>
                      <a:pt x="2972753" y="453200"/>
                      <a:pt x="3119152" y="118015"/>
                      <a:pt x="3168301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7DD4E57A-FF24-4B18-B1C4-E81FE8F0708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04778" y="2976752"/>
                <a:ext cx="3356800" cy="2452020"/>
              </a:xfrm>
              <a:custGeom>
                <a:avLst/>
                <a:gdLst>
                  <a:gd name="connsiteX0" fmla="*/ 0 w 3356800"/>
                  <a:gd name="connsiteY0" fmla="*/ 2452021 h 2452020"/>
                  <a:gd name="connsiteX1" fmla="*/ 130874 w 3356800"/>
                  <a:gd name="connsiteY1" fmla="*/ 2247710 h 2452020"/>
                  <a:gd name="connsiteX2" fmla="*/ 437197 w 3356800"/>
                  <a:gd name="connsiteY2" fmla="*/ 1941195 h 2452020"/>
                  <a:gd name="connsiteX3" fmla="*/ 737140 w 3356800"/>
                  <a:gd name="connsiteY3" fmla="*/ 1736884 h 2452020"/>
                  <a:gd name="connsiteX4" fmla="*/ 1031843 w 3356800"/>
                  <a:gd name="connsiteY4" fmla="*/ 1685068 h 2452020"/>
                  <a:gd name="connsiteX5" fmla="*/ 1287304 w 3356800"/>
                  <a:gd name="connsiteY5" fmla="*/ 1655826 h 2452020"/>
                  <a:gd name="connsiteX6" fmla="*/ 1471994 w 3356800"/>
                  <a:gd name="connsiteY6" fmla="*/ 1634300 h 2452020"/>
                  <a:gd name="connsiteX7" fmla="*/ 1898237 w 3356800"/>
                  <a:gd name="connsiteY7" fmla="*/ 1512665 h 2452020"/>
                  <a:gd name="connsiteX8" fmla="*/ 2229136 w 3356800"/>
                  <a:gd name="connsiteY8" fmla="*/ 1355598 h 2452020"/>
                  <a:gd name="connsiteX9" fmla="*/ 2512314 w 3356800"/>
                  <a:gd name="connsiteY9" fmla="*/ 1238631 h 2452020"/>
                  <a:gd name="connsiteX10" fmla="*/ 2758535 w 3356800"/>
                  <a:gd name="connsiteY10" fmla="*/ 1096994 h 2452020"/>
                  <a:gd name="connsiteX11" fmla="*/ 2935510 w 3356800"/>
                  <a:gd name="connsiteY11" fmla="*/ 919925 h 2452020"/>
                  <a:gd name="connsiteX12" fmla="*/ 3081719 w 3356800"/>
                  <a:gd name="connsiteY12" fmla="*/ 687419 h 2452020"/>
                  <a:gd name="connsiteX13" fmla="*/ 3356800 w 3356800"/>
                  <a:gd name="connsiteY13" fmla="*/ 0 h 245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356800" h="2452020">
                    <a:moveTo>
                      <a:pt x="0" y="2452021"/>
                    </a:moveTo>
                    <a:cubicBezTo>
                      <a:pt x="0" y="2452021"/>
                      <a:pt x="57150" y="2344198"/>
                      <a:pt x="130874" y="2247710"/>
                    </a:cubicBezTo>
                    <a:cubicBezTo>
                      <a:pt x="218694" y="2132648"/>
                      <a:pt x="328136" y="2036635"/>
                      <a:pt x="437197" y="1941195"/>
                    </a:cubicBezTo>
                    <a:cubicBezTo>
                      <a:pt x="529304" y="1860709"/>
                      <a:pt x="623030" y="1779556"/>
                      <a:pt x="737140" y="1736884"/>
                    </a:cubicBezTo>
                    <a:cubicBezTo>
                      <a:pt x="830866" y="1701736"/>
                      <a:pt x="932021" y="1695450"/>
                      <a:pt x="1031843" y="1685068"/>
                    </a:cubicBezTo>
                    <a:cubicBezTo>
                      <a:pt x="1117092" y="1676210"/>
                      <a:pt x="1202055" y="1665160"/>
                      <a:pt x="1287304" y="1655826"/>
                    </a:cubicBezTo>
                    <a:cubicBezTo>
                      <a:pt x="1348931" y="1649063"/>
                      <a:pt x="1410653" y="1643539"/>
                      <a:pt x="1471994" y="1634300"/>
                    </a:cubicBezTo>
                    <a:cubicBezTo>
                      <a:pt x="1618679" y="1612011"/>
                      <a:pt x="1761935" y="1571149"/>
                      <a:pt x="1898237" y="1512665"/>
                    </a:cubicBezTo>
                    <a:cubicBezTo>
                      <a:pt x="2010442" y="1464564"/>
                      <a:pt x="2117503" y="1405128"/>
                      <a:pt x="2229136" y="1355598"/>
                    </a:cubicBezTo>
                    <a:cubicBezTo>
                      <a:pt x="2322481" y="1314164"/>
                      <a:pt x="2418969" y="1280160"/>
                      <a:pt x="2512314" y="1238631"/>
                    </a:cubicBezTo>
                    <a:cubicBezTo>
                      <a:pt x="2599087" y="1199960"/>
                      <a:pt x="2683193" y="1154811"/>
                      <a:pt x="2758535" y="1096994"/>
                    </a:cubicBezTo>
                    <a:cubicBezTo>
                      <a:pt x="2825020" y="1046035"/>
                      <a:pt x="2883789" y="985837"/>
                      <a:pt x="2935510" y="919925"/>
                    </a:cubicBezTo>
                    <a:cubicBezTo>
                      <a:pt x="2992184" y="847725"/>
                      <a:pt x="3039904" y="769144"/>
                      <a:pt x="3081719" y="687419"/>
                    </a:cubicBezTo>
                    <a:cubicBezTo>
                      <a:pt x="3138297" y="576739"/>
                      <a:pt x="3314129" y="116776"/>
                      <a:pt x="3356800" y="0"/>
                    </a:cubicBezTo>
                  </a:path>
                </a:pathLst>
              </a:custGeom>
              <a:noFill/>
              <a:ln w="9525" cap="rnd">
                <a:solidFill>
                  <a:schemeClr val="bg2">
                    <a:alpha val="35000"/>
                  </a:schemeClr>
                </a:solidFill>
                <a:prstDash val="lgDash"/>
                <a:round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9587FA4-87B9-445D-ABE2-BAF734591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80400" y="5197178"/>
              <a:ext cx="4211600" cy="1660822"/>
            </a:xfrm>
            <a:custGeom>
              <a:avLst/>
              <a:gdLst>
                <a:gd name="connsiteX0" fmla="*/ 4211600 w 4211600"/>
                <a:gd name="connsiteY0" fmla="*/ 0 h 1660822"/>
                <a:gd name="connsiteX1" fmla="*/ 4211600 w 4211600"/>
                <a:gd name="connsiteY1" fmla="*/ 58430 h 1660822"/>
                <a:gd name="connsiteX2" fmla="*/ 4136524 w 4211600"/>
                <a:gd name="connsiteY2" fmla="*/ 208808 h 1660822"/>
                <a:gd name="connsiteX3" fmla="*/ 3973354 w 4211600"/>
                <a:gd name="connsiteY3" fmla="*/ 437313 h 1660822"/>
                <a:gd name="connsiteX4" fmla="*/ 3884746 w 4211600"/>
                <a:gd name="connsiteY4" fmla="*/ 553613 h 1660822"/>
                <a:gd name="connsiteX5" fmla="*/ 3849435 w 4211600"/>
                <a:gd name="connsiteY5" fmla="*/ 603143 h 1660822"/>
                <a:gd name="connsiteX6" fmla="*/ 3661849 w 4211600"/>
                <a:gd name="connsiteY6" fmla="*/ 819075 h 1660822"/>
                <a:gd name="connsiteX7" fmla="*/ 3402589 w 4211600"/>
                <a:gd name="connsiteY7" fmla="*/ 952996 h 1660822"/>
                <a:gd name="connsiteX8" fmla="*/ 3130202 w 4211600"/>
                <a:gd name="connsiteY8" fmla="*/ 1023386 h 1660822"/>
                <a:gd name="connsiteX9" fmla="*/ 2914657 w 4211600"/>
                <a:gd name="connsiteY9" fmla="*/ 1068058 h 1660822"/>
                <a:gd name="connsiteX10" fmla="*/ 2582149 w 4211600"/>
                <a:gd name="connsiteY10" fmla="*/ 1138924 h 1660822"/>
                <a:gd name="connsiteX11" fmla="*/ 2483958 w 4211600"/>
                <a:gd name="connsiteY11" fmla="*/ 1162356 h 1660822"/>
                <a:gd name="connsiteX12" fmla="*/ 2123750 w 4211600"/>
                <a:gd name="connsiteY12" fmla="*/ 1238651 h 1660822"/>
                <a:gd name="connsiteX13" fmla="*/ 1761444 w 4211600"/>
                <a:gd name="connsiteY13" fmla="*/ 1273417 h 1660822"/>
                <a:gd name="connsiteX14" fmla="*/ 1608382 w 4211600"/>
                <a:gd name="connsiteY14" fmla="*/ 1284466 h 1660822"/>
                <a:gd name="connsiteX15" fmla="*/ 999942 w 4211600"/>
                <a:gd name="connsiteY15" fmla="*/ 1354284 h 1660822"/>
                <a:gd name="connsiteX16" fmla="*/ 484705 w 4211600"/>
                <a:gd name="connsiteY16" fmla="*/ 1450487 h 1660822"/>
                <a:gd name="connsiteX17" fmla="*/ 113310 w 4211600"/>
                <a:gd name="connsiteY17" fmla="*/ 1613700 h 1660822"/>
                <a:gd name="connsiteX18" fmla="*/ 39668 w 4211600"/>
                <a:gd name="connsiteY18" fmla="*/ 1660822 h 1660822"/>
                <a:gd name="connsiteX19" fmla="*/ 0 w 4211600"/>
                <a:gd name="connsiteY19" fmla="*/ 1660822 h 1660822"/>
                <a:gd name="connsiteX20" fmla="*/ 96701 w 4211600"/>
                <a:gd name="connsiteY20" fmla="*/ 1598934 h 1660822"/>
                <a:gd name="connsiteX21" fmla="*/ 474335 w 4211600"/>
                <a:gd name="connsiteY21" fmla="*/ 1433056 h 1660822"/>
                <a:gd name="connsiteX22" fmla="*/ 994299 w 4211600"/>
                <a:gd name="connsiteY22" fmla="*/ 1335806 h 1660822"/>
                <a:gd name="connsiteX23" fmla="*/ 1605231 w 4211600"/>
                <a:gd name="connsiteY23" fmla="*/ 1265702 h 1660822"/>
                <a:gd name="connsiteX24" fmla="*/ 1758819 w 4211600"/>
                <a:gd name="connsiteY24" fmla="*/ 1254558 h 1660822"/>
                <a:gd name="connsiteX25" fmla="*/ 2118106 w 4211600"/>
                <a:gd name="connsiteY25" fmla="*/ 1220077 h 1660822"/>
                <a:gd name="connsiteX26" fmla="*/ 2475557 w 4211600"/>
                <a:gd name="connsiteY26" fmla="*/ 1144353 h 1660822"/>
                <a:gd name="connsiteX27" fmla="*/ 2573878 w 4211600"/>
                <a:gd name="connsiteY27" fmla="*/ 1120827 h 1660822"/>
                <a:gd name="connsiteX28" fmla="*/ 2907437 w 4211600"/>
                <a:gd name="connsiteY28" fmla="*/ 1049675 h 1660822"/>
                <a:gd name="connsiteX29" fmla="*/ 3122589 w 4211600"/>
                <a:gd name="connsiteY29" fmla="*/ 1005098 h 1660822"/>
                <a:gd name="connsiteX30" fmla="*/ 3391169 w 4211600"/>
                <a:gd name="connsiteY30" fmla="*/ 935756 h 1660822"/>
                <a:gd name="connsiteX31" fmla="*/ 3642290 w 4211600"/>
                <a:gd name="connsiteY31" fmla="*/ 806216 h 1660822"/>
                <a:gd name="connsiteX32" fmla="*/ 3825937 w 4211600"/>
                <a:gd name="connsiteY32" fmla="*/ 594475 h 1660822"/>
                <a:gd name="connsiteX33" fmla="*/ 3861381 w 4211600"/>
                <a:gd name="connsiteY33" fmla="*/ 544755 h 1660822"/>
                <a:gd name="connsiteX34" fmla="*/ 3950381 w 4211600"/>
                <a:gd name="connsiteY34" fmla="*/ 427978 h 1660822"/>
                <a:gd name="connsiteX35" fmla="*/ 4112370 w 4211600"/>
                <a:gd name="connsiteY35" fmla="*/ 201378 h 1660822"/>
                <a:gd name="connsiteX36" fmla="*/ 4195989 w 4211600"/>
                <a:gd name="connsiteY36" fmla="*/ 33834 h 166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211600" h="1660822">
                  <a:moveTo>
                    <a:pt x="4211600" y="0"/>
                  </a:moveTo>
                  <a:lnTo>
                    <a:pt x="4211600" y="58430"/>
                  </a:lnTo>
                  <a:lnTo>
                    <a:pt x="4136524" y="208808"/>
                  </a:lnTo>
                  <a:cubicBezTo>
                    <a:pt x="4089791" y="287770"/>
                    <a:pt x="4030588" y="363780"/>
                    <a:pt x="3973354" y="437313"/>
                  </a:cubicBezTo>
                  <a:cubicBezTo>
                    <a:pt x="3943819" y="475222"/>
                    <a:pt x="3913231" y="514465"/>
                    <a:pt x="3884746" y="553613"/>
                  </a:cubicBezTo>
                  <a:cubicBezTo>
                    <a:pt x="3872801" y="569996"/>
                    <a:pt x="3861119" y="586569"/>
                    <a:pt x="3849435" y="603143"/>
                  </a:cubicBezTo>
                  <a:cubicBezTo>
                    <a:pt x="3796665" y="678009"/>
                    <a:pt x="3742187" y="755352"/>
                    <a:pt x="3661849" y="819075"/>
                  </a:cubicBezTo>
                  <a:cubicBezTo>
                    <a:pt x="3596214" y="871176"/>
                    <a:pt x="3509050" y="916230"/>
                    <a:pt x="3402589" y="952996"/>
                  </a:cubicBezTo>
                  <a:cubicBezTo>
                    <a:pt x="3312406" y="984048"/>
                    <a:pt x="3215660" y="1005003"/>
                    <a:pt x="3130202" y="1023386"/>
                  </a:cubicBezTo>
                  <a:cubicBezTo>
                    <a:pt x="3058529" y="1038816"/>
                    <a:pt x="2985412" y="1053675"/>
                    <a:pt x="2914657" y="1068058"/>
                  </a:cubicBezTo>
                  <a:cubicBezTo>
                    <a:pt x="2805176" y="1090251"/>
                    <a:pt x="2692021" y="1113207"/>
                    <a:pt x="2582149" y="1138924"/>
                  </a:cubicBezTo>
                  <a:cubicBezTo>
                    <a:pt x="2549330" y="1146639"/>
                    <a:pt x="2516644" y="1154450"/>
                    <a:pt x="2483958" y="1162356"/>
                  </a:cubicBezTo>
                  <a:cubicBezTo>
                    <a:pt x="2367257" y="1190550"/>
                    <a:pt x="2246621" y="1219601"/>
                    <a:pt x="2123750" y="1238651"/>
                  </a:cubicBezTo>
                  <a:cubicBezTo>
                    <a:pt x="2004294" y="1257129"/>
                    <a:pt x="1880769" y="1265416"/>
                    <a:pt x="1761444" y="1273417"/>
                  </a:cubicBezTo>
                  <a:cubicBezTo>
                    <a:pt x="1711167" y="1276751"/>
                    <a:pt x="1659184" y="1280275"/>
                    <a:pt x="1608382" y="1284466"/>
                  </a:cubicBezTo>
                  <a:cubicBezTo>
                    <a:pt x="1408589" y="1300944"/>
                    <a:pt x="1214570" y="1325805"/>
                    <a:pt x="999942" y="1354284"/>
                  </a:cubicBezTo>
                  <a:cubicBezTo>
                    <a:pt x="826403" y="1377240"/>
                    <a:pt x="647744" y="1400957"/>
                    <a:pt x="484705" y="1450487"/>
                  </a:cubicBezTo>
                  <a:cubicBezTo>
                    <a:pt x="355831" y="1489635"/>
                    <a:pt x="231387" y="1544374"/>
                    <a:pt x="113310" y="1613700"/>
                  </a:cubicBezTo>
                  <a:lnTo>
                    <a:pt x="39668" y="1660822"/>
                  </a:lnTo>
                  <a:lnTo>
                    <a:pt x="0" y="1660822"/>
                  </a:lnTo>
                  <a:lnTo>
                    <a:pt x="96701" y="1598934"/>
                  </a:lnTo>
                  <a:cubicBezTo>
                    <a:pt x="216635" y="1528533"/>
                    <a:pt x="343196" y="1472919"/>
                    <a:pt x="474335" y="1433056"/>
                  </a:cubicBezTo>
                  <a:cubicBezTo>
                    <a:pt x="639999" y="1382669"/>
                    <a:pt x="820102" y="1358856"/>
                    <a:pt x="994299" y="1335806"/>
                  </a:cubicBezTo>
                  <a:cubicBezTo>
                    <a:pt x="1210239" y="1307231"/>
                    <a:pt x="1404650" y="1282275"/>
                    <a:pt x="1605231" y="1265702"/>
                  </a:cubicBezTo>
                  <a:cubicBezTo>
                    <a:pt x="1656428" y="1261511"/>
                    <a:pt x="1708411" y="1257987"/>
                    <a:pt x="1758819" y="1254558"/>
                  </a:cubicBezTo>
                  <a:cubicBezTo>
                    <a:pt x="1877487" y="1246557"/>
                    <a:pt x="2000094" y="1238365"/>
                    <a:pt x="2118106" y="1220077"/>
                  </a:cubicBezTo>
                  <a:cubicBezTo>
                    <a:pt x="2239531" y="1201313"/>
                    <a:pt x="2359513" y="1172357"/>
                    <a:pt x="2475557" y="1144353"/>
                  </a:cubicBezTo>
                  <a:cubicBezTo>
                    <a:pt x="2508243" y="1136448"/>
                    <a:pt x="2541060" y="1128542"/>
                    <a:pt x="2573878" y="1120827"/>
                  </a:cubicBezTo>
                  <a:cubicBezTo>
                    <a:pt x="2684276" y="1094919"/>
                    <a:pt x="2797694" y="1071963"/>
                    <a:pt x="2907437" y="1049675"/>
                  </a:cubicBezTo>
                  <a:cubicBezTo>
                    <a:pt x="2978061" y="1035387"/>
                    <a:pt x="3051178" y="1020528"/>
                    <a:pt x="3122589" y="1005098"/>
                  </a:cubicBezTo>
                  <a:cubicBezTo>
                    <a:pt x="3206997" y="986810"/>
                    <a:pt x="3302823" y="966141"/>
                    <a:pt x="3391169" y="935756"/>
                  </a:cubicBezTo>
                  <a:cubicBezTo>
                    <a:pt x="3494479" y="900132"/>
                    <a:pt x="3578886" y="856508"/>
                    <a:pt x="3642290" y="806216"/>
                  </a:cubicBezTo>
                  <a:cubicBezTo>
                    <a:pt x="3720133" y="744303"/>
                    <a:pt x="3773953" y="668103"/>
                    <a:pt x="3825937" y="594475"/>
                  </a:cubicBezTo>
                  <a:cubicBezTo>
                    <a:pt x="3837621" y="577902"/>
                    <a:pt x="3849435" y="561233"/>
                    <a:pt x="3861381" y="544755"/>
                  </a:cubicBezTo>
                  <a:cubicBezTo>
                    <a:pt x="3889997" y="505416"/>
                    <a:pt x="3920715" y="465983"/>
                    <a:pt x="3950381" y="427978"/>
                  </a:cubicBezTo>
                  <a:cubicBezTo>
                    <a:pt x="4007353" y="354921"/>
                    <a:pt x="4066163" y="279388"/>
                    <a:pt x="4112370" y="201378"/>
                  </a:cubicBezTo>
                  <a:cubicBezTo>
                    <a:pt x="4144662" y="146800"/>
                    <a:pt x="4170785" y="89364"/>
                    <a:pt x="4195989" y="338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AD7E0B-D4D1-7B4A-95C1-8195D249E1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01841" y="726641"/>
            <a:ext cx="5998193" cy="3187427"/>
          </a:xfrm>
        </p:spPr>
        <p:txBody>
          <a:bodyPr>
            <a:normAutofit fontScale="90000"/>
          </a:bodyPr>
          <a:lstStyle/>
          <a:p>
            <a:pPr algn="r"/>
            <a:r>
              <a:rPr lang="ru-RU" sz="5400" dirty="0">
                <a:solidFill>
                  <a:srgbClr val="FFFFFF"/>
                </a:solidFill>
              </a:rPr>
              <a:t>Практические задания по Динамической метеорологии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D56BDC5-1B40-7F4B-B7C2-9A97064928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94025" y="4069781"/>
            <a:ext cx="5993576" cy="2043305"/>
          </a:xfrm>
        </p:spPr>
        <p:txBody>
          <a:bodyPr>
            <a:normAutofit/>
          </a:bodyPr>
          <a:lstStyle/>
          <a:p>
            <a:pPr algn="r"/>
            <a:r>
              <a:rPr lang="ru-RU" sz="2200" dirty="0">
                <a:solidFill>
                  <a:srgbClr val="FFFFFF"/>
                </a:solidFill>
              </a:rPr>
              <a:t>24 октября 2022 г.</a:t>
            </a:r>
          </a:p>
        </p:txBody>
      </p:sp>
      <p:grpSp>
        <p:nvGrpSpPr>
          <p:cNvPr id="52" name="Cross">
            <a:extLst>
              <a:ext uri="{FF2B5EF4-FFF2-40B4-BE49-F238E27FC236}">
                <a16:creationId xmlns:a16="http://schemas.microsoft.com/office/drawing/2014/main" id="{94D09F36-C387-49FA-9BEA-D0427CE84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0917877" y="4001584"/>
            <a:ext cx="118872" cy="118872"/>
            <a:chOff x="1175347" y="3733800"/>
            <a:chExt cx="118872" cy="118872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4892719-E852-41F7-8526-E42BBE1EB1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34783" y="3733800"/>
              <a:ext cx="0" cy="118872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8EA6DD1-E3D2-4B98-85DC-1F975A09FF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347" y="3793236"/>
              <a:ext cx="118872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94340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6D16BC-90A6-D84B-A3DD-6CA4278FE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906" y="0"/>
            <a:ext cx="10515600" cy="1325563"/>
          </a:xfrm>
        </p:spPr>
        <p:txBody>
          <a:bodyPr/>
          <a:lstStyle/>
          <a:p>
            <a:r>
              <a:rPr lang="ru-RU" dirty="0"/>
              <a:t>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3360CA-2789-7C4F-A705-7228F9342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21" y="1024773"/>
            <a:ext cx="12107779" cy="5532437"/>
          </a:xfrm>
        </p:spPr>
        <p:txBody>
          <a:bodyPr>
            <a:noAutofit/>
          </a:bodyPr>
          <a:lstStyle/>
          <a:p>
            <a:r>
              <a:rPr lang="ru-RU" sz="1700" dirty="0"/>
              <a:t>Задача 1. Найти области «конвективной неустойчивости» из данных реанализа (</a:t>
            </a:r>
            <a:r>
              <a:rPr lang="ru-RU" sz="1700" dirty="0" err="1">
                <a:solidFill>
                  <a:srgbClr val="00B050"/>
                </a:solidFill>
              </a:rPr>
              <a:t>Ярынич</a:t>
            </a:r>
            <a:r>
              <a:rPr lang="ru-RU" sz="1700" dirty="0">
                <a:solidFill>
                  <a:srgbClr val="00B050"/>
                </a:solidFill>
              </a:rPr>
              <a:t> Юлия</a:t>
            </a:r>
            <a:r>
              <a:rPr lang="en-US" sz="1700" dirty="0">
                <a:solidFill>
                  <a:schemeClr val="tx1"/>
                </a:solidFill>
              </a:rPr>
              <a:t>,</a:t>
            </a:r>
            <a:r>
              <a:rPr lang="en-US" sz="1700" dirty="0">
                <a:solidFill>
                  <a:srgbClr val="00B050"/>
                </a:solidFill>
              </a:rPr>
              <a:t> </a:t>
            </a:r>
            <a:r>
              <a:rPr lang="en-US" sz="1700" dirty="0" err="1">
                <a:solidFill>
                  <a:srgbClr val="0070C0"/>
                </a:solidFill>
              </a:rPr>
              <a:t>Matlab</a:t>
            </a:r>
            <a:r>
              <a:rPr lang="ru-RU" sz="1700" dirty="0"/>
              <a:t>). </a:t>
            </a:r>
            <a:r>
              <a:rPr lang="ru-RU" sz="1700" b="1" dirty="0"/>
              <a:t>Входные переменные</a:t>
            </a:r>
            <a:r>
              <a:rPr lang="ru-RU" sz="1700" dirty="0"/>
              <a:t>: скорость, давление на </a:t>
            </a:r>
            <a:r>
              <a:rPr lang="en" sz="1700" dirty="0"/>
              <a:t>z-</a:t>
            </a:r>
            <a:r>
              <a:rPr lang="ru-RU" sz="1700" dirty="0"/>
              <a:t>уровнях или </a:t>
            </a:r>
            <a:r>
              <a:rPr lang="ru-RU" sz="1700" dirty="0" err="1"/>
              <a:t>геопотенциал</a:t>
            </a:r>
            <a:r>
              <a:rPr lang="ru-RU" sz="1700" dirty="0"/>
              <a:t> на </a:t>
            </a:r>
            <a:r>
              <a:rPr lang="en" sz="1700" dirty="0"/>
              <a:t>p-</a:t>
            </a:r>
            <a:r>
              <a:rPr lang="ru-RU" sz="1700" dirty="0"/>
              <a:t>уровнях, температура, давление</a:t>
            </a:r>
          </a:p>
          <a:p>
            <a:r>
              <a:rPr lang="ru-RU" sz="1700" dirty="0"/>
              <a:t>Задача 2. Рассчитать геострофический, градиентный ветер, сравнить с «реальным» ветром по данным реанализа (</a:t>
            </a:r>
            <a:r>
              <a:rPr lang="ru-RU" sz="1700" dirty="0">
                <a:solidFill>
                  <a:srgbClr val="00B050"/>
                </a:solidFill>
              </a:rPr>
              <a:t>Варенцов Александр</a:t>
            </a:r>
            <a:r>
              <a:rPr lang="en-US" sz="1700" dirty="0">
                <a:solidFill>
                  <a:schemeClr val="tx1"/>
                </a:solidFill>
              </a:rPr>
              <a:t>,</a:t>
            </a:r>
            <a:r>
              <a:rPr lang="en-US" sz="1700" dirty="0">
                <a:solidFill>
                  <a:srgbClr val="00B050"/>
                </a:solidFill>
              </a:rPr>
              <a:t> </a:t>
            </a:r>
            <a:r>
              <a:rPr lang="en-US" sz="1700" dirty="0">
                <a:solidFill>
                  <a:srgbClr val="0070C0"/>
                </a:solidFill>
              </a:rPr>
              <a:t>Python</a:t>
            </a:r>
            <a:r>
              <a:rPr lang="en-US" sz="1700" dirty="0">
                <a:solidFill>
                  <a:schemeClr val="tx1"/>
                </a:solidFill>
              </a:rPr>
              <a:t>,</a:t>
            </a:r>
            <a:r>
              <a:rPr lang="en-US" sz="1700" dirty="0">
                <a:solidFill>
                  <a:srgbClr val="0070C0"/>
                </a:solidFill>
              </a:rPr>
              <a:t> </a:t>
            </a:r>
            <a:r>
              <a:rPr lang="en-US" sz="1700" dirty="0" err="1">
                <a:solidFill>
                  <a:srgbClr val="0070C0"/>
                </a:solidFill>
              </a:rPr>
              <a:t>Matlab</a:t>
            </a:r>
            <a:r>
              <a:rPr lang="ru-RU" sz="1700" dirty="0"/>
              <a:t>). </a:t>
            </a:r>
            <a:r>
              <a:rPr lang="ru-RU" sz="1700" b="1" dirty="0"/>
              <a:t>Входные переменные</a:t>
            </a:r>
            <a:r>
              <a:rPr lang="ru-RU" sz="1700" dirty="0"/>
              <a:t>: скорость, давление на </a:t>
            </a:r>
            <a:r>
              <a:rPr lang="en" sz="1700" dirty="0"/>
              <a:t>z-</a:t>
            </a:r>
            <a:r>
              <a:rPr lang="ru-RU" sz="1700" dirty="0"/>
              <a:t>уровнях или </a:t>
            </a:r>
            <a:r>
              <a:rPr lang="ru-RU" sz="1700" dirty="0" err="1"/>
              <a:t>геопотенциал</a:t>
            </a:r>
            <a:r>
              <a:rPr lang="ru-RU" sz="1700" dirty="0"/>
              <a:t> на </a:t>
            </a:r>
            <a:r>
              <a:rPr lang="en" sz="1700" dirty="0"/>
              <a:t>p-</a:t>
            </a:r>
            <a:r>
              <a:rPr lang="ru-RU" sz="1700" dirty="0"/>
              <a:t>уровнях, температура, давление </a:t>
            </a:r>
          </a:p>
          <a:p>
            <a:r>
              <a:rPr lang="ru-RU" sz="1700" dirty="0"/>
              <a:t>Задача 3. Рассчитать составляющие полной энергии атмосферы по данным </a:t>
            </a:r>
            <a:r>
              <a:rPr lang="ru-RU" sz="1700" dirty="0" err="1"/>
              <a:t>реанализ</a:t>
            </a:r>
            <a:r>
              <a:rPr lang="ru-RU" sz="1700" dirty="0"/>
              <a:t> (</a:t>
            </a:r>
            <a:r>
              <a:rPr lang="ru-RU" sz="1700" dirty="0">
                <a:solidFill>
                  <a:srgbClr val="00B050"/>
                </a:solidFill>
              </a:rPr>
              <a:t>Тарасова Мария</a:t>
            </a:r>
            <a:r>
              <a:rPr lang="en-US" sz="1700" dirty="0">
                <a:solidFill>
                  <a:schemeClr val="tx1"/>
                </a:solidFill>
              </a:rPr>
              <a:t>,</a:t>
            </a:r>
            <a:r>
              <a:rPr lang="en-US" sz="1700" dirty="0">
                <a:solidFill>
                  <a:srgbClr val="00B050"/>
                </a:solidFill>
              </a:rPr>
              <a:t> </a:t>
            </a:r>
            <a:r>
              <a:rPr lang="en-US" sz="1700" dirty="0" err="1">
                <a:solidFill>
                  <a:srgbClr val="0070C0"/>
                </a:solidFill>
              </a:rPr>
              <a:t>Matlab</a:t>
            </a:r>
            <a:r>
              <a:rPr lang="ru-RU" sz="1700" dirty="0"/>
              <a:t>). </a:t>
            </a:r>
            <a:r>
              <a:rPr lang="ru-RU" sz="1700" b="1" dirty="0"/>
              <a:t>Входные переменные</a:t>
            </a:r>
            <a:r>
              <a:rPr lang="ru-RU" sz="1700" dirty="0"/>
              <a:t>: скорость, давление на </a:t>
            </a:r>
            <a:r>
              <a:rPr lang="en" sz="1700" dirty="0"/>
              <a:t>z-</a:t>
            </a:r>
            <a:r>
              <a:rPr lang="ru-RU" sz="1700" dirty="0"/>
              <a:t>уровнях или </a:t>
            </a:r>
            <a:r>
              <a:rPr lang="ru-RU" sz="1700" dirty="0" err="1"/>
              <a:t>геопотенциал</a:t>
            </a:r>
            <a:r>
              <a:rPr lang="ru-RU" sz="1700" dirty="0"/>
              <a:t> на </a:t>
            </a:r>
            <a:r>
              <a:rPr lang="en" sz="1700" dirty="0"/>
              <a:t>p-</a:t>
            </a:r>
            <a:r>
              <a:rPr lang="ru-RU" sz="1700" dirty="0"/>
              <a:t>уровнях, температура, давление</a:t>
            </a:r>
          </a:p>
          <a:p>
            <a:r>
              <a:rPr lang="ru-RU" sz="1700" dirty="0"/>
              <a:t>Задача 4. Рассчитать по теории подобия Монина-Обухова турбулентные потоки при известных скорости ветра и температуре (</a:t>
            </a:r>
            <a:r>
              <a:rPr lang="ru-RU" sz="1700" dirty="0" err="1">
                <a:solidFill>
                  <a:srgbClr val="00B050"/>
                </a:solidFill>
              </a:rPr>
              <a:t>Гащук</a:t>
            </a:r>
            <a:r>
              <a:rPr lang="ru-RU" sz="1700" dirty="0">
                <a:solidFill>
                  <a:srgbClr val="00B050"/>
                </a:solidFill>
              </a:rPr>
              <a:t> Елизавета</a:t>
            </a:r>
            <a:r>
              <a:rPr lang="en-US" sz="1700" dirty="0">
                <a:solidFill>
                  <a:schemeClr val="tx1"/>
                </a:solidFill>
              </a:rPr>
              <a:t>,</a:t>
            </a:r>
            <a:r>
              <a:rPr lang="en-US" sz="1700" dirty="0">
                <a:solidFill>
                  <a:srgbClr val="00B050"/>
                </a:solidFill>
              </a:rPr>
              <a:t> </a:t>
            </a:r>
            <a:r>
              <a:rPr lang="en-US" sz="1700" dirty="0">
                <a:solidFill>
                  <a:srgbClr val="0070C0"/>
                </a:solidFill>
              </a:rPr>
              <a:t>Python</a:t>
            </a:r>
            <a:r>
              <a:rPr lang="ru-RU" sz="1700" dirty="0"/>
              <a:t>). </a:t>
            </a:r>
            <a:r>
              <a:rPr lang="ru-RU" sz="1700" b="1" dirty="0"/>
              <a:t>Входные переменные</a:t>
            </a:r>
            <a:r>
              <a:rPr lang="ru-RU" sz="1700" dirty="0"/>
              <a:t>: скорость, давление на </a:t>
            </a:r>
            <a:r>
              <a:rPr lang="en" sz="1700" dirty="0"/>
              <a:t>z-</a:t>
            </a:r>
            <a:r>
              <a:rPr lang="ru-RU" sz="1700" dirty="0"/>
              <a:t>уровнях или </a:t>
            </a:r>
            <a:r>
              <a:rPr lang="ru-RU" sz="1700" dirty="0" err="1"/>
              <a:t>геопотенциал</a:t>
            </a:r>
            <a:r>
              <a:rPr lang="ru-RU" sz="1700" dirty="0"/>
              <a:t> на </a:t>
            </a:r>
            <a:r>
              <a:rPr lang="en" sz="1700" dirty="0"/>
              <a:t>p-</a:t>
            </a:r>
            <a:r>
              <a:rPr lang="ru-RU" sz="1700" dirty="0"/>
              <a:t>уровнях, температура, температура поверхности, влажность верхнего слоя почвы, давление</a:t>
            </a:r>
          </a:p>
          <a:p>
            <a:r>
              <a:rPr lang="ru-RU" sz="1700" dirty="0"/>
              <a:t>Задача 5. Оценить поток момента импульса через подстилающую поверхность по данным реанализа (</a:t>
            </a:r>
            <a:r>
              <a:rPr lang="ru-RU" sz="1700" dirty="0">
                <a:solidFill>
                  <a:srgbClr val="00B050"/>
                </a:solidFill>
              </a:rPr>
              <a:t>Степаненко Виктор</a:t>
            </a:r>
            <a:r>
              <a:rPr lang="en-US" sz="1700" dirty="0">
                <a:solidFill>
                  <a:schemeClr val="tx1"/>
                </a:solidFill>
              </a:rPr>
              <a:t>,</a:t>
            </a:r>
            <a:r>
              <a:rPr lang="en-US" sz="1700" dirty="0">
                <a:solidFill>
                  <a:srgbClr val="00B050"/>
                </a:solidFill>
              </a:rPr>
              <a:t> </a:t>
            </a:r>
            <a:r>
              <a:rPr lang="en-US" sz="1700" dirty="0">
                <a:solidFill>
                  <a:srgbClr val="0070C0"/>
                </a:solidFill>
              </a:rPr>
              <a:t>Python</a:t>
            </a:r>
            <a:r>
              <a:rPr lang="ru-RU" sz="1700" dirty="0"/>
              <a:t>). </a:t>
            </a:r>
            <a:r>
              <a:rPr lang="ru-RU" sz="1700" b="1" dirty="0"/>
              <a:t>Входные переменные</a:t>
            </a:r>
            <a:r>
              <a:rPr lang="ru-RU" sz="1700" dirty="0"/>
              <a:t>: скорость, давление на </a:t>
            </a:r>
            <a:r>
              <a:rPr lang="en" sz="1700" dirty="0"/>
              <a:t>z-</a:t>
            </a:r>
            <a:r>
              <a:rPr lang="ru-RU" sz="1700" dirty="0"/>
              <a:t>уровнях или </a:t>
            </a:r>
            <a:r>
              <a:rPr lang="ru-RU" sz="1700" dirty="0" err="1"/>
              <a:t>геопотенциал</a:t>
            </a:r>
            <a:r>
              <a:rPr lang="ru-RU" sz="1700" dirty="0"/>
              <a:t> на </a:t>
            </a:r>
            <a:r>
              <a:rPr lang="en" sz="1700" dirty="0"/>
              <a:t>p-</a:t>
            </a:r>
            <a:r>
              <a:rPr lang="ru-RU" sz="1700" dirty="0"/>
              <a:t>уровнях, температура, давление, высота рельефа</a:t>
            </a:r>
          </a:p>
          <a:p>
            <a:r>
              <a:rPr lang="ru-RU" sz="1700" dirty="0"/>
              <a:t>Задача 6. Рассчитать и проанализировать глобальное пространственно-временное распределение высоты пограничного слоя атмосферы (</a:t>
            </a:r>
            <a:r>
              <a:rPr lang="ru-RU" sz="1700" dirty="0">
                <a:solidFill>
                  <a:srgbClr val="00B050"/>
                </a:solidFill>
              </a:rPr>
              <a:t>Варенцов Михаил</a:t>
            </a:r>
            <a:r>
              <a:rPr lang="en-US" sz="1700" dirty="0">
                <a:solidFill>
                  <a:schemeClr val="tx1"/>
                </a:solidFill>
              </a:rPr>
              <a:t>,</a:t>
            </a:r>
            <a:r>
              <a:rPr lang="en-US" sz="1700" dirty="0">
                <a:solidFill>
                  <a:srgbClr val="00B050"/>
                </a:solidFill>
              </a:rPr>
              <a:t> </a:t>
            </a:r>
            <a:r>
              <a:rPr lang="en-US" sz="1700" dirty="0">
                <a:solidFill>
                  <a:srgbClr val="0070C0"/>
                </a:solidFill>
              </a:rPr>
              <a:t>Python</a:t>
            </a:r>
            <a:r>
              <a:rPr lang="en-US" sz="1700" dirty="0">
                <a:solidFill>
                  <a:schemeClr val="tx1"/>
                </a:solidFill>
              </a:rPr>
              <a:t>,</a:t>
            </a:r>
            <a:r>
              <a:rPr lang="en-US" sz="1700" dirty="0">
                <a:solidFill>
                  <a:srgbClr val="0070C0"/>
                </a:solidFill>
              </a:rPr>
              <a:t> </a:t>
            </a:r>
            <a:r>
              <a:rPr lang="en-US" sz="1700" dirty="0" err="1">
                <a:solidFill>
                  <a:srgbClr val="0070C0"/>
                </a:solidFill>
              </a:rPr>
              <a:t>Matlab</a:t>
            </a:r>
            <a:r>
              <a:rPr lang="ru-RU" sz="1700" dirty="0"/>
              <a:t>). </a:t>
            </a:r>
            <a:r>
              <a:rPr lang="ru-RU" sz="1700" b="1" dirty="0"/>
              <a:t>Входные переменные</a:t>
            </a:r>
            <a:r>
              <a:rPr lang="ru-RU" sz="1700" dirty="0"/>
              <a:t>: скорость, давление на </a:t>
            </a:r>
            <a:r>
              <a:rPr lang="en" sz="1700" dirty="0"/>
              <a:t>z-</a:t>
            </a:r>
            <a:r>
              <a:rPr lang="ru-RU" sz="1700" dirty="0"/>
              <a:t>уровнях или </a:t>
            </a:r>
            <a:r>
              <a:rPr lang="ru-RU" sz="1700" dirty="0" err="1"/>
              <a:t>геопотенциал</a:t>
            </a:r>
            <a:r>
              <a:rPr lang="ru-RU" sz="1700" dirty="0"/>
              <a:t> на </a:t>
            </a:r>
            <a:r>
              <a:rPr lang="en" sz="1700" dirty="0"/>
              <a:t>p-</a:t>
            </a:r>
            <a:r>
              <a:rPr lang="ru-RU" sz="1700" dirty="0"/>
              <a:t>уровнях, температура, давление</a:t>
            </a:r>
          </a:p>
        </p:txBody>
      </p:sp>
    </p:spTree>
    <p:extLst>
      <p:ext uri="{BB962C8B-B14F-4D97-AF65-F5344CB8AC3E}">
        <p14:creationId xmlns:p14="http://schemas.microsoft.com/office/powerpoint/2010/main" val="2408283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8DA40F-EA74-0D4D-A99C-6A1B73E4F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CE8BF4-D2E3-3E48-8CC4-F4C0A03BE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9A0AA31-5C67-0844-A933-41ECD7784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257" y="681037"/>
            <a:ext cx="11836400" cy="595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520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171E00-0FA4-664B-B428-459B85B9E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A3ACA6-63DB-684D-9A06-2149045064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EEE8517-962F-6846-9D93-D8008C71D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482600"/>
            <a:ext cx="11925300" cy="589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479132"/>
      </p:ext>
    </p:extLst>
  </p:cSld>
  <p:clrMapOvr>
    <a:masterClrMapping/>
  </p:clrMapOvr>
</p:sld>
</file>

<file path=ppt/theme/theme1.xml><?xml version="1.0" encoding="utf-8"?>
<a:theme xmlns:a="http://schemas.openxmlformats.org/drawingml/2006/main" name="ExploreVTI">
  <a:themeElements>
    <a:clrScheme name="AnalogousFromDarkSeedLeftStep">
      <a:dk1>
        <a:srgbClr val="000000"/>
      </a:dk1>
      <a:lt1>
        <a:srgbClr val="FFFFFF"/>
      </a:lt1>
      <a:dk2>
        <a:srgbClr val="301B2D"/>
      </a:dk2>
      <a:lt2>
        <a:srgbClr val="F0F3F2"/>
      </a:lt2>
      <a:accent1>
        <a:srgbClr val="E72983"/>
      </a:accent1>
      <a:accent2>
        <a:srgbClr val="D517C0"/>
      </a:accent2>
      <a:accent3>
        <a:srgbClr val="AD29E7"/>
      </a:accent3>
      <a:accent4>
        <a:srgbClr val="5725D7"/>
      </a:accent4>
      <a:accent5>
        <a:srgbClr val="2944E7"/>
      </a:accent5>
      <a:accent6>
        <a:srgbClr val="1781D5"/>
      </a:accent6>
      <a:hlink>
        <a:srgbClr val="433FBF"/>
      </a:hlink>
      <a:folHlink>
        <a:srgbClr val="7F7F7F"/>
      </a:folHlink>
    </a:clrScheme>
    <a:fontScheme name="Custom 23">
      <a:majorFont>
        <a:latin typeface="Rockwell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xploreVTI" id="{157DDAE2-BFCD-43FD-9602-E5EFEAD66DC3}" vid="{04B6EBF8-4645-4305-9753-050B4204785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91</Words>
  <Application>Microsoft Office PowerPoint</Application>
  <PresentationFormat>Широкоэкранный</PresentationFormat>
  <Paragraphs>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Avenir Next LT Pro</vt:lpstr>
      <vt:lpstr>AvenirNext LT Pro Medium</vt:lpstr>
      <vt:lpstr>Rockwell</vt:lpstr>
      <vt:lpstr>Segoe UI</vt:lpstr>
      <vt:lpstr>ExploreVTI</vt:lpstr>
      <vt:lpstr>Практические задания по Динамической метеорологии</vt:lpstr>
      <vt:lpstr>Задачи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Практические задания по Динамической метеорологии</dc:title>
  <dc:creator>Victor Stepanenko</dc:creator>
  <cp:lastModifiedBy>Александр Варенцов</cp:lastModifiedBy>
  <cp:revision>3</cp:revision>
  <dcterms:created xsi:type="dcterms:W3CDTF">2022-10-24T07:50:28Z</dcterms:created>
  <dcterms:modified xsi:type="dcterms:W3CDTF">2023-10-24T12:52:04Z</dcterms:modified>
</cp:coreProperties>
</file>